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54623-9629-4377-BC22-5BBA96004E7C}" type="doc">
      <dgm:prSet loTypeId="urn:microsoft.com/office/officeart/2005/8/layout/hierarchy4#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AB55856-D5A9-4741-86B4-67B3E81F6279}">
      <dgm:prSet phldrT="[Text]" custT="1"/>
      <dgm:spPr/>
      <dgm:t>
        <a:bodyPr/>
        <a:lstStyle/>
        <a:p>
          <a:r>
            <a:rPr lang="fa-IR" sz="5400" dirty="0">
              <a:cs typeface="B Koodak" panose="00000700000000000000" pitchFamily="2" charset="-78"/>
            </a:rPr>
            <a:t>مسمومیت با افت سطح هوشیاری</a:t>
          </a:r>
          <a:endParaRPr lang="en-US" sz="5400" dirty="0">
            <a:cs typeface="B Koodak" panose="00000700000000000000" pitchFamily="2" charset="-78"/>
          </a:endParaRPr>
        </a:p>
      </dgm:t>
    </dgm:pt>
    <dgm:pt modelId="{DBC3D907-84AB-421C-A0BF-605ECC5363A6}" type="parTrans" cxnId="{4091FD87-FF08-4FC1-A2E9-C9DD4F97577B}">
      <dgm:prSet/>
      <dgm:spPr/>
      <dgm:t>
        <a:bodyPr/>
        <a:lstStyle/>
        <a:p>
          <a:endParaRPr lang="en-US"/>
        </a:p>
      </dgm:t>
    </dgm:pt>
    <dgm:pt modelId="{8571A06F-7B0E-4504-AE07-D07B777B0EF2}" type="sibTrans" cxnId="{4091FD87-FF08-4FC1-A2E9-C9DD4F97577B}">
      <dgm:prSet/>
      <dgm:spPr/>
      <dgm:t>
        <a:bodyPr/>
        <a:lstStyle/>
        <a:p>
          <a:endParaRPr lang="en-US"/>
        </a:p>
      </dgm:t>
    </dgm:pt>
    <dgm:pt modelId="{CFF59765-47F5-4532-BB1E-705B432C3EFA}" type="asst">
      <dgm:prSet phldrT="[Text]" custT="1"/>
      <dgm:spPr/>
      <dgm:t>
        <a:bodyPr/>
        <a:lstStyle/>
        <a:p>
          <a:r>
            <a:rPr lang="fa-IR" sz="5400" dirty="0">
              <a:cs typeface="B Koodak" panose="00000700000000000000" pitchFamily="2" charset="-78"/>
            </a:rPr>
            <a:t>خواب آلود</a:t>
          </a:r>
          <a:endParaRPr lang="en-US" sz="5400" dirty="0">
            <a:cs typeface="B Koodak" panose="00000700000000000000" pitchFamily="2" charset="-78"/>
          </a:endParaRPr>
        </a:p>
      </dgm:t>
    </dgm:pt>
    <dgm:pt modelId="{F61501AF-D7C8-4180-B314-D382A831B6F5}" type="parTrans" cxnId="{96FE6902-92CA-43AC-90B0-E494491F5181}">
      <dgm:prSet/>
      <dgm:spPr/>
      <dgm:t>
        <a:bodyPr/>
        <a:lstStyle/>
        <a:p>
          <a:endParaRPr lang="en-US"/>
        </a:p>
      </dgm:t>
    </dgm:pt>
    <dgm:pt modelId="{856FDB9C-147C-4B8A-9BEE-482EC1E9DEC2}" type="sibTrans" cxnId="{96FE6902-92CA-43AC-90B0-E494491F5181}">
      <dgm:prSet/>
      <dgm:spPr/>
      <dgm:t>
        <a:bodyPr/>
        <a:lstStyle/>
        <a:p>
          <a:endParaRPr lang="en-US"/>
        </a:p>
      </dgm:t>
    </dgm:pt>
    <dgm:pt modelId="{689B46BB-2C9E-4874-90BD-A105C8EECCF1}" type="asst">
      <dgm:prSet phldrT="[Text]" custT="1"/>
      <dgm:spPr/>
      <dgm:t>
        <a:bodyPr/>
        <a:lstStyle/>
        <a:p>
          <a:r>
            <a:rPr lang="fa-IR" sz="5400" dirty="0">
              <a:cs typeface="B Koodak" panose="00000700000000000000" pitchFamily="2" charset="-78"/>
            </a:rPr>
            <a:t>بی قرار</a:t>
          </a:r>
          <a:endParaRPr lang="en-US" sz="5400" dirty="0">
            <a:cs typeface="B Koodak" panose="00000700000000000000" pitchFamily="2" charset="-78"/>
          </a:endParaRPr>
        </a:p>
      </dgm:t>
    </dgm:pt>
    <dgm:pt modelId="{4C6AD029-4322-4578-9173-CF62229A09D3}" type="parTrans" cxnId="{FAD14556-4A54-4141-81D9-B9711213488A}">
      <dgm:prSet/>
      <dgm:spPr/>
      <dgm:t>
        <a:bodyPr/>
        <a:lstStyle/>
        <a:p>
          <a:endParaRPr lang="en-US"/>
        </a:p>
      </dgm:t>
    </dgm:pt>
    <dgm:pt modelId="{7AF77EAA-7037-4C73-B8D3-4385942EFB85}" type="sibTrans" cxnId="{FAD14556-4A54-4141-81D9-B9711213488A}">
      <dgm:prSet/>
      <dgm:spPr/>
      <dgm:t>
        <a:bodyPr/>
        <a:lstStyle/>
        <a:p>
          <a:endParaRPr lang="en-US"/>
        </a:p>
      </dgm:t>
    </dgm:pt>
    <dgm:pt modelId="{410045B4-7888-4542-B42F-936A5C93C71D}" type="asst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اکثر بنزودیازپین ها</a:t>
          </a:r>
          <a:endParaRPr lang="en-US" sz="1600" dirty="0">
            <a:cs typeface="B Koodak" panose="00000700000000000000" pitchFamily="2" charset="-78"/>
          </a:endParaRPr>
        </a:p>
      </dgm:t>
    </dgm:pt>
    <dgm:pt modelId="{CDDBADDB-414A-4E5E-A9C7-A5E60BF29051}" type="parTrans" cxnId="{B7DAC2F0-3BE1-4E47-9A4D-B7778E54DAC2}">
      <dgm:prSet/>
      <dgm:spPr/>
      <dgm:t>
        <a:bodyPr/>
        <a:lstStyle/>
        <a:p>
          <a:endParaRPr lang="en-US"/>
        </a:p>
      </dgm:t>
    </dgm:pt>
    <dgm:pt modelId="{E1534F58-3CC1-4AA5-A0F5-E502131EAF83}" type="sibTrans" cxnId="{B7DAC2F0-3BE1-4E47-9A4D-B7778E54DAC2}">
      <dgm:prSet/>
      <dgm:spPr/>
      <dgm:t>
        <a:bodyPr/>
        <a:lstStyle/>
        <a:p>
          <a:endParaRPr lang="en-US"/>
        </a:p>
      </dgm:t>
    </dgm:pt>
    <dgm:pt modelId="{E18A4E3E-5CA9-4B51-AB07-899193A73266}" type="asst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زولپیدم</a:t>
          </a:r>
          <a:endParaRPr lang="en-US" sz="1600" dirty="0">
            <a:cs typeface="B Koodak" panose="00000700000000000000" pitchFamily="2" charset="-78"/>
          </a:endParaRPr>
        </a:p>
      </dgm:t>
    </dgm:pt>
    <dgm:pt modelId="{96FE2889-E9D1-44C8-B8A5-C04B1493D415}" type="parTrans" cxnId="{87336582-0253-4798-AA65-5A25D03DDC80}">
      <dgm:prSet/>
      <dgm:spPr/>
      <dgm:t>
        <a:bodyPr/>
        <a:lstStyle/>
        <a:p>
          <a:endParaRPr lang="en-US"/>
        </a:p>
      </dgm:t>
    </dgm:pt>
    <dgm:pt modelId="{79624E96-7AC2-48B7-8A0E-F43F2B8371CB}" type="sibTrans" cxnId="{87336582-0253-4798-AA65-5A25D03DDC80}">
      <dgm:prSet/>
      <dgm:spPr/>
      <dgm:t>
        <a:bodyPr/>
        <a:lstStyle/>
        <a:p>
          <a:endParaRPr lang="en-US"/>
        </a:p>
      </dgm:t>
    </dgm:pt>
    <dgm:pt modelId="{BE4B48CB-7F4B-428A-852B-B64A656FE3C2}" type="asst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متادون و مشتقاتش</a:t>
          </a:r>
          <a:endParaRPr lang="en-US" sz="1600" dirty="0">
            <a:cs typeface="B Koodak" panose="00000700000000000000" pitchFamily="2" charset="-78"/>
          </a:endParaRPr>
        </a:p>
      </dgm:t>
    </dgm:pt>
    <dgm:pt modelId="{D66E829B-ECD6-4474-BD1B-B887DD5C8A1C}" type="parTrans" cxnId="{4DBA1126-EB3A-4483-87B3-02E9634B1936}">
      <dgm:prSet/>
      <dgm:spPr/>
      <dgm:t>
        <a:bodyPr/>
        <a:lstStyle/>
        <a:p>
          <a:endParaRPr lang="en-US"/>
        </a:p>
      </dgm:t>
    </dgm:pt>
    <dgm:pt modelId="{8E077294-229B-4F3E-B786-7AC11A513791}" type="sibTrans" cxnId="{4DBA1126-EB3A-4483-87B3-02E9634B1936}">
      <dgm:prSet/>
      <dgm:spPr/>
      <dgm:t>
        <a:bodyPr/>
        <a:lstStyle/>
        <a:p>
          <a:endParaRPr lang="en-US"/>
        </a:p>
      </dgm:t>
    </dgm:pt>
    <dgm:pt modelId="{723419D7-6069-4E16-9845-C530644E50D6}" type="asst">
      <dgm:prSet phldrT="[Text]" custT="1"/>
      <dgm:spPr/>
      <dgm:t>
        <a:bodyPr/>
        <a:lstStyle/>
        <a:p>
          <a:r>
            <a:rPr lang="en-US" sz="1600" dirty="0">
              <a:cs typeface="B Koodak" panose="00000700000000000000" pitchFamily="2" charset="-78"/>
            </a:rPr>
            <a:t>TCA , anti psychotics</a:t>
          </a:r>
        </a:p>
      </dgm:t>
    </dgm:pt>
    <dgm:pt modelId="{FC7B0B6D-0DC1-4316-ABC8-749E93AF0770}" type="parTrans" cxnId="{7EA3D87C-B591-43C8-BBC4-EE3F21077157}">
      <dgm:prSet/>
      <dgm:spPr/>
      <dgm:t>
        <a:bodyPr/>
        <a:lstStyle/>
        <a:p>
          <a:endParaRPr lang="en-US"/>
        </a:p>
      </dgm:t>
    </dgm:pt>
    <dgm:pt modelId="{CB1944CE-7525-43DE-8EA1-0C88EB0D2870}" type="sibTrans" cxnId="{7EA3D87C-B591-43C8-BBC4-EE3F21077157}">
      <dgm:prSet/>
      <dgm:spPr/>
      <dgm:t>
        <a:bodyPr/>
        <a:lstStyle/>
        <a:p>
          <a:endParaRPr lang="en-US"/>
        </a:p>
      </dgm:t>
    </dgm:pt>
    <dgm:pt modelId="{C8FED746-1D4A-4A61-B7EE-325EB77781C8}" type="asst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سدیم والپروات و فنوباربیتال </a:t>
          </a:r>
          <a:endParaRPr lang="en-US" sz="1600" dirty="0">
            <a:cs typeface="B Koodak" panose="00000700000000000000" pitchFamily="2" charset="-78"/>
          </a:endParaRPr>
        </a:p>
      </dgm:t>
    </dgm:pt>
    <dgm:pt modelId="{0C63966A-8B27-4010-8603-18449D923215}" type="parTrans" cxnId="{8A1D7C22-60B8-4671-89AF-4CAD7C76E321}">
      <dgm:prSet/>
      <dgm:spPr/>
      <dgm:t>
        <a:bodyPr/>
        <a:lstStyle/>
        <a:p>
          <a:endParaRPr lang="en-US"/>
        </a:p>
      </dgm:t>
    </dgm:pt>
    <dgm:pt modelId="{1DB8BA1A-3C8A-4BE5-BD34-97F9866F4A71}" type="sibTrans" cxnId="{8A1D7C22-60B8-4671-89AF-4CAD7C76E321}">
      <dgm:prSet/>
      <dgm:spPr/>
      <dgm:t>
        <a:bodyPr/>
        <a:lstStyle/>
        <a:p>
          <a:endParaRPr lang="en-US"/>
        </a:p>
      </dgm:t>
    </dgm:pt>
    <dgm:pt modelId="{46052047-9CD2-4956-B6A0-DAB9F023550B}" type="asst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بوپرنورفین در افراد غیر معتاد</a:t>
          </a:r>
          <a:endParaRPr lang="en-US" sz="1600" dirty="0">
            <a:cs typeface="B Koodak" panose="00000700000000000000" pitchFamily="2" charset="-78"/>
          </a:endParaRPr>
        </a:p>
      </dgm:t>
    </dgm:pt>
    <dgm:pt modelId="{7F63BD19-8720-4006-9637-F0A52298A086}" type="parTrans" cxnId="{2D4D5691-C6B8-41B0-931D-2881B49804FA}">
      <dgm:prSet/>
      <dgm:spPr/>
      <dgm:t>
        <a:bodyPr/>
        <a:lstStyle/>
        <a:p>
          <a:endParaRPr lang="en-US"/>
        </a:p>
      </dgm:t>
    </dgm:pt>
    <dgm:pt modelId="{3B1FF0F0-1B89-4BE1-A955-4ABE7B6EBFDB}" type="sibTrans" cxnId="{2D4D5691-C6B8-41B0-931D-2881B49804FA}">
      <dgm:prSet/>
      <dgm:spPr/>
      <dgm:t>
        <a:bodyPr/>
        <a:lstStyle/>
        <a:p>
          <a:endParaRPr lang="en-US"/>
        </a:p>
      </dgm:t>
    </dgm:pt>
    <dgm:pt modelId="{06D664D0-CE72-48CE-97D4-F9015A5BD881}" type="asst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برخی بنزودیازپین ها(آلپرازولام و کلونازپام)</a:t>
          </a:r>
          <a:endParaRPr lang="en-US" sz="1600" dirty="0">
            <a:cs typeface="B Koodak" panose="00000700000000000000" pitchFamily="2" charset="-78"/>
          </a:endParaRPr>
        </a:p>
      </dgm:t>
    </dgm:pt>
    <dgm:pt modelId="{5EDA2F79-5CBC-4DE9-810B-8A4AA8F73253}" type="parTrans" cxnId="{E206EC27-7397-4FCA-9835-4294DC68F79B}">
      <dgm:prSet/>
      <dgm:spPr/>
      <dgm:t>
        <a:bodyPr/>
        <a:lstStyle/>
        <a:p>
          <a:endParaRPr lang="en-US"/>
        </a:p>
      </dgm:t>
    </dgm:pt>
    <dgm:pt modelId="{049D556A-0581-4535-AE69-BA6FCAF0A604}" type="sibTrans" cxnId="{E206EC27-7397-4FCA-9835-4294DC68F79B}">
      <dgm:prSet/>
      <dgm:spPr/>
      <dgm:t>
        <a:bodyPr/>
        <a:lstStyle/>
        <a:p>
          <a:endParaRPr lang="en-US"/>
        </a:p>
      </dgm:t>
    </dgm:pt>
    <dgm:pt modelId="{235549FD-FE4A-410C-ADE5-E9EDFBEECA4E}" type="asst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آنتی کولینرژیک ها یا سمپاتومیمتیک ها</a:t>
          </a:r>
          <a:endParaRPr lang="en-US" sz="1600" dirty="0">
            <a:cs typeface="B Koodak" panose="00000700000000000000" pitchFamily="2" charset="-78"/>
          </a:endParaRPr>
        </a:p>
      </dgm:t>
    </dgm:pt>
    <dgm:pt modelId="{791E69AD-E8BE-42A9-8C70-F1BE97BE522E}" type="parTrans" cxnId="{0584876C-DB1F-4BB1-8FF7-DB9D3224339D}">
      <dgm:prSet/>
      <dgm:spPr/>
      <dgm:t>
        <a:bodyPr/>
        <a:lstStyle/>
        <a:p>
          <a:endParaRPr lang="en-US"/>
        </a:p>
      </dgm:t>
    </dgm:pt>
    <dgm:pt modelId="{ECCA0B7A-0B50-4844-97AF-4CFFA16B3905}" type="sibTrans" cxnId="{0584876C-DB1F-4BB1-8FF7-DB9D3224339D}">
      <dgm:prSet/>
      <dgm:spPr/>
      <dgm:t>
        <a:bodyPr/>
        <a:lstStyle/>
        <a:p>
          <a:endParaRPr lang="en-US"/>
        </a:p>
      </dgm:t>
    </dgm:pt>
    <dgm:pt modelId="{5B8A7884-4F3A-4844-9E0E-410987A25B50}" type="asst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بوپرنورفین در معتادان </a:t>
          </a:r>
          <a:r>
            <a:rPr lang="en-US" sz="1600" dirty="0">
              <a:cs typeface="B Koodak" panose="00000700000000000000" pitchFamily="2" charset="-78"/>
            </a:rPr>
            <a:t>(B2)</a:t>
          </a:r>
        </a:p>
      </dgm:t>
    </dgm:pt>
    <dgm:pt modelId="{21407E5B-636B-42EA-87F3-0A07BF8F36C9}" type="parTrans" cxnId="{562AC1A4-93A6-4B47-BE2A-5C5DEEDE13C2}">
      <dgm:prSet/>
      <dgm:spPr/>
      <dgm:t>
        <a:bodyPr/>
        <a:lstStyle/>
        <a:p>
          <a:endParaRPr lang="en-US"/>
        </a:p>
      </dgm:t>
    </dgm:pt>
    <dgm:pt modelId="{212C273C-7D4A-43EA-BB02-F7A3F392716A}" type="sibTrans" cxnId="{562AC1A4-93A6-4B47-BE2A-5C5DEEDE13C2}">
      <dgm:prSet/>
      <dgm:spPr/>
      <dgm:t>
        <a:bodyPr/>
        <a:lstStyle/>
        <a:p>
          <a:endParaRPr lang="en-US"/>
        </a:p>
      </dgm:t>
    </dgm:pt>
    <dgm:pt modelId="{C313D43E-2B2D-47BD-B233-055F3E6050B9}" type="pres">
      <dgm:prSet presAssocID="{B9E54623-9629-4377-BC22-5BBA96004E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B785AD-A802-4BBE-B6B3-3542D48AB404}" type="pres">
      <dgm:prSet presAssocID="{0AB55856-D5A9-4741-86B4-67B3E81F6279}" presName="vertOne" presStyleCnt="0"/>
      <dgm:spPr/>
      <dgm:t>
        <a:bodyPr/>
        <a:lstStyle/>
        <a:p>
          <a:endParaRPr lang="en-US"/>
        </a:p>
      </dgm:t>
    </dgm:pt>
    <dgm:pt modelId="{D198C072-A672-4BDE-B07E-EC9C3F72205D}" type="pres">
      <dgm:prSet presAssocID="{0AB55856-D5A9-4741-86B4-67B3E81F627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29A5A9-02CC-45C6-A85C-48326852B243}" type="pres">
      <dgm:prSet presAssocID="{0AB55856-D5A9-4741-86B4-67B3E81F6279}" presName="parTransOne" presStyleCnt="0"/>
      <dgm:spPr/>
      <dgm:t>
        <a:bodyPr/>
        <a:lstStyle/>
        <a:p>
          <a:endParaRPr lang="en-US"/>
        </a:p>
      </dgm:t>
    </dgm:pt>
    <dgm:pt modelId="{26C50003-9029-48BE-8CD4-CCD3EB9E9E6D}" type="pres">
      <dgm:prSet presAssocID="{0AB55856-D5A9-4741-86B4-67B3E81F6279}" presName="horzOne" presStyleCnt="0"/>
      <dgm:spPr/>
      <dgm:t>
        <a:bodyPr/>
        <a:lstStyle/>
        <a:p>
          <a:endParaRPr lang="en-US"/>
        </a:p>
      </dgm:t>
    </dgm:pt>
    <dgm:pt modelId="{7E27001E-16B3-4B9B-ABCC-201F7D87BDFA}" type="pres">
      <dgm:prSet presAssocID="{CFF59765-47F5-4532-BB1E-705B432C3EFA}" presName="vertTwo" presStyleCnt="0"/>
      <dgm:spPr/>
      <dgm:t>
        <a:bodyPr/>
        <a:lstStyle/>
        <a:p>
          <a:endParaRPr lang="en-US"/>
        </a:p>
      </dgm:t>
    </dgm:pt>
    <dgm:pt modelId="{BC6FA18F-D79B-4719-B4FE-A654392ED74B}" type="pres">
      <dgm:prSet presAssocID="{CFF59765-47F5-4532-BB1E-705B432C3EFA}" presName="txTwo" presStyleLbl="asst1" presStyleIdx="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30B68-6957-42A1-980F-1B8F3C8A746D}" type="pres">
      <dgm:prSet presAssocID="{CFF59765-47F5-4532-BB1E-705B432C3EFA}" presName="parTransTwo" presStyleCnt="0"/>
      <dgm:spPr/>
      <dgm:t>
        <a:bodyPr/>
        <a:lstStyle/>
        <a:p>
          <a:endParaRPr lang="en-US"/>
        </a:p>
      </dgm:t>
    </dgm:pt>
    <dgm:pt modelId="{37834E2D-9781-4F59-9F4D-F9DEBF637C02}" type="pres">
      <dgm:prSet presAssocID="{CFF59765-47F5-4532-BB1E-705B432C3EFA}" presName="horzTwo" presStyleCnt="0"/>
      <dgm:spPr/>
      <dgm:t>
        <a:bodyPr/>
        <a:lstStyle/>
        <a:p>
          <a:endParaRPr lang="en-US"/>
        </a:p>
      </dgm:t>
    </dgm:pt>
    <dgm:pt modelId="{C29FDC51-1EDE-4B14-846B-77464AB16F9A}" type="pres">
      <dgm:prSet presAssocID="{410045B4-7888-4542-B42F-936A5C93C71D}" presName="vertThree" presStyleCnt="0"/>
      <dgm:spPr/>
      <dgm:t>
        <a:bodyPr/>
        <a:lstStyle/>
        <a:p>
          <a:endParaRPr lang="en-US"/>
        </a:p>
      </dgm:t>
    </dgm:pt>
    <dgm:pt modelId="{2DF24674-7331-4F1B-83BF-D43B8EC2C1F2}" type="pres">
      <dgm:prSet presAssocID="{410045B4-7888-4542-B42F-936A5C93C71D}" presName="txThree" presStyleLbl="asst1" presStyleIdx="1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84BDAB-0BE4-4EDF-99C5-35261DB53853}" type="pres">
      <dgm:prSet presAssocID="{410045B4-7888-4542-B42F-936A5C93C71D}" presName="horzThree" presStyleCnt="0"/>
      <dgm:spPr/>
      <dgm:t>
        <a:bodyPr/>
        <a:lstStyle/>
        <a:p>
          <a:endParaRPr lang="en-US"/>
        </a:p>
      </dgm:t>
    </dgm:pt>
    <dgm:pt modelId="{7DF6644E-0C1C-4EA5-B571-5CB7E5808C8D}" type="pres">
      <dgm:prSet presAssocID="{E1534F58-3CC1-4AA5-A0F5-E502131EAF83}" presName="sibSpaceThree" presStyleCnt="0"/>
      <dgm:spPr/>
      <dgm:t>
        <a:bodyPr/>
        <a:lstStyle/>
        <a:p>
          <a:endParaRPr lang="en-US"/>
        </a:p>
      </dgm:t>
    </dgm:pt>
    <dgm:pt modelId="{7D0859D4-E1B0-44EF-A848-875F830DFAD5}" type="pres">
      <dgm:prSet presAssocID="{E18A4E3E-5CA9-4B51-AB07-899193A73266}" presName="vertThree" presStyleCnt="0"/>
      <dgm:spPr/>
      <dgm:t>
        <a:bodyPr/>
        <a:lstStyle/>
        <a:p>
          <a:endParaRPr lang="en-US"/>
        </a:p>
      </dgm:t>
    </dgm:pt>
    <dgm:pt modelId="{B97EB0F9-BD32-4280-809E-1AA6CBFECF1B}" type="pres">
      <dgm:prSet presAssocID="{E18A4E3E-5CA9-4B51-AB07-899193A73266}" presName="txThree" presStyleLbl="asst1" presStyleIdx="2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96859E-2835-442B-B055-43FE92962E9E}" type="pres">
      <dgm:prSet presAssocID="{E18A4E3E-5CA9-4B51-AB07-899193A73266}" presName="horzThree" presStyleCnt="0"/>
      <dgm:spPr/>
      <dgm:t>
        <a:bodyPr/>
        <a:lstStyle/>
        <a:p>
          <a:endParaRPr lang="en-US"/>
        </a:p>
      </dgm:t>
    </dgm:pt>
    <dgm:pt modelId="{2768A38F-A734-4DFE-A808-5F3D6CDF1ADD}" type="pres">
      <dgm:prSet presAssocID="{79624E96-7AC2-48B7-8A0E-F43F2B8371CB}" presName="sibSpaceThree" presStyleCnt="0"/>
      <dgm:spPr/>
      <dgm:t>
        <a:bodyPr/>
        <a:lstStyle/>
        <a:p>
          <a:endParaRPr lang="en-US"/>
        </a:p>
      </dgm:t>
    </dgm:pt>
    <dgm:pt modelId="{E49EC22B-F929-47DE-99D4-571CECF2DDD0}" type="pres">
      <dgm:prSet presAssocID="{BE4B48CB-7F4B-428A-852B-B64A656FE3C2}" presName="vertThree" presStyleCnt="0"/>
      <dgm:spPr/>
      <dgm:t>
        <a:bodyPr/>
        <a:lstStyle/>
        <a:p>
          <a:endParaRPr lang="en-US"/>
        </a:p>
      </dgm:t>
    </dgm:pt>
    <dgm:pt modelId="{736C3A02-FDB0-4BFE-9CE5-8C43EFC7EC38}" type="pres">
      <dgm:prSet presAssocID="{BE4B48CB-7F4B-428A-852B-B64A656FE3C2}" presName="txThree" presStyleLbl="asst1" presStyleIdx="3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3D0EC6-906E-4F92-B0E9-88BB50237DDB}" type="pres">
      <dgm:prSet presAssocID="{BE4B48CB-7F4B-428A-852B-B64A656FE3C2}" presName="horzThree" presStyleCnt="0"/>
      <dgm:spPr/>
      <dgm:t>
        <a:bodyPr/>
        <a:lstStyle/>
        <a:p>
          <a:endParaRPr lang="en-US"/>
        </a:p>
      </dgm:t>
    </dgm:pt>
    <dgm:pt modelId="{474AC517-BF23-4B5F-B29D-8C486D469083}" type="pres">
      <dgm:prSet presAssocID="{8E077294-229B-4F3E-B786-7AC11A513791}" presName="sibSpaceThree" presStyleCnt="0"/>
      <dgm:spPr/>
      <dgm:t>
        <a:bodyPr/>
        <a:lstStyle/>
        <a:p>
          <a:endParaRPr lang="en-US"/>
        </a:p>
      </dgm:t>
    </dgm:pt>
    <dgm:pt modelId="{00453AA1-505C-431A-857C-A1581DF17707}" type="pres">
      <dgm:prSet presAssocID="{723419D7-6069-4E16-9845-C530644E50D6}" presName="vertThree" presStyleCnt="0"/>
      <dgm:spPr/>
      <dgm:t>
        <a:bodyPr/>
        <a:lstStyle/>
        <a:p>
          <a:endParaRPr lang="en-US"/>
        </a:p>
      </dgm:t>
    </dgm:pt>
    <dgm:pt modelId="{CC6A2410-036C-4A93-9522-78256A905517}" type="pres">
      <dgm:prSet presAssocID="{723419D7-6069-4E16-9845-C530644E50D6}" presName="txThree" presStyleLbl="asst1" presStyleIdx="4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291AB9-B3FE-48BD-A0A4-38A718C840B8}" type="pres">
      <dgm:prSet presAssocID="{723419D7-6069-4E16-9845-C530644E50D6}" presName="horzThree" presStyleCnt="0"/>
      <dgm:spPr/>
      <dgm:t>
        <a:bodyPr/>
        <a:lstStyle/>
        <a:p>
          <a:endParaRPr lang="en-US"/>
        </a:p>
      </dgm:t>
    </dgm:pt>
    <dgm:pt modelId="{E18952E3-A144-496F-8663-567AEDF039BD}" type="pres">
      <dgm:prSet presAssocID="{CB1944CE-7525-43DE-8EA1-0C88EB0D2870}" presName="sibSpaceThree" presStyleCnt="0"/>
      <dgm:spPr/>
      <dgm:t>
        <a:bodyPr/>
        <a:lstStyle/>
        <a:p>
          <a:endParaRPr lang="en-US"/>
        </a:p>
      </dgm:t>
    </dgm:pt>
    <dgm:pt modelId="{ECC5C96E-BC55-49A9-9F09-B0755258D122}" type="pres">
      <dgm:prSet presAssocID="{C8FED746-1D4A-4A61-B7EE-325EB77781C8}" presName="vertThree" presStyleCnt="0"/>
      <dgm:spPr/>
      <dgm:t>
        <a:bodyPr/>
        <a:lstStyle/>
        <a:p>
          <a:endParaRPr lang="en-US"/>
        </a:p>
      </dgm:t>
    </dgm:pt>
    <dgm:pt modelId="{98BB1D46-2D75-4439-BF35-4340A3F704A9}" type="pres">
      <dgm:prSet presAssocID="{C8FED746-1D4A-4A61-B7EE-325EB77781C8}" presName="txThree" presStyleLbl="asst1" presStyleIdx="5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FA5041-4758-49FC-A088-855F2A71A593}" type="pres">
      <dgm:prSet presAssocID="{C8FED746-1D4A-4A61-B7EE-325EB77781C8}" presName="horzThree" presStyleCnt="0"/>
      <dgm:spPr/>
      <dgm:t>
        <a:bodyPr/>
        <a:lstStyle/>
        <a:p>
          <a:endParaRPr lang="en-US"/>
        </a:p>
      </dgm:t>
    </dgm:pt>
    <dgm:pt modelId="{498291F9-366C-496D-B642-CA08BA26770A}" type="pres">
      <dgm:prSet presAssocID="{1DB8BA1A-3C8A-4BE5-BD34-97F9866F4A71}" presName="sibSpaceThree" presStyleCnt="0"/>
      <dgm:spPr/>
      <dgm:t>
        <a:bodyPr/>
        <a:lstStyle/>
        <a:p>
          <a:endParaRPr lang="en-US"/>
        </a:p>
      </dgm:t>
    </dgm:pt>
    <dgm:pt modelId="{162D332C-59FC-43BD-87DE-E2B7E245D0B4}" type="pres">
      <dgm:prSet presAssocID="{46052047-9CD2-4956-B6A0-DAB9F023550B}" presName="vertThree" presStyleCnt="0"/>
      <dgm:spPr/>
      <dgm:t>
        <a:bodyPr/>
        <a:lstStyle/>
        <a:p>
          <a:endParaRPr lang="en-US"/>
        </a:p>
      </dgm:t>
    </dgm:pt>
    <dgm:pt modelId="{673B33B0-2D56-435D-8889-0AB3B213F426}" type="pres">
      <dgm:prSet presAssocID="{46052047-9CD2-4956-B6A0-DAB9F023550B}" presName="txThree" presStyleLbl="asst1" presStyleIdx="6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96EC2D-2E98-408D-BC81-DE37221AFE50}" type="pres">
      <dgm:prSet presAssocID="{46052047-9CD2-4956-B6A0-DAB9F023550B}" presName="horzThree" presStyleCnt="0"/>
      <dgm:spPr/>
      <dgm:t>
        <a:bodyPr/>
        <a:lstStyle/>
        <a:p>
          <a:endParaRPr lang="en-US"/>
        </a:p>
      </dgm:t>
    </dgm:pt>
    <dgm:pt modelId="{1E849672-199E-4B81-8E91-B36B1DE8C5A1}" type="pres">
      <dgm:prSet presAssocID="{856FDB9C-147C-4B8A-9BEE-482EC1E9DEC2}" presName="sibSpaceTwo" presStyleCnt="0"/>
      <dgm:spPr/>
      <dgm:t>
        <a:bodyPr/>
        <a:lstStyle/>
        <a:p>
          <a:endParaRPr lang="en-US"/>
        </a:p>
      </dgm:t>
    </dgm:pt>
    <dgm:pt modelId="{0FDDF9D7-F879-4450-8BAD-9CD55A9D7E11}" type="pres">
      <dgm:prSet presAssocID="{689B46BB-2C9E-4874-90BD-A105C8EECCF1}" presName="vertTwo" presStyleCnt="0"/>
      <dgm:spPr/>
      <dgm:t>
        <a:bodyPr/>
        <a:lstStyle/>
        <a:p>
          <a:endParaRPr lang="en-US"/>
        </a:p>
      </dgm:t>
    </dgm:pt>
    <dgm:pt modelId="{A40BF842-8C74-4D3C-BC13-4612F00369EE}" type="pres">
      <dgm:prSet presAssocID="{689B46BB-2C9E-4874-90BD-A105C8EECCF1}" presName="txTwo" presStyleLbl="asst1" presStyleIdx="7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79DB8D-BF31-495E-A5C6-C8381BF4D219}" type="pres">
      <dgm:prSet presAssocID="{689B46BB-2C9E-4874-90BD-A105C8EECCF1}" presName="parTransTwo" presStyleCnt="0"/>
      <dgm:spPr/>
      <dgm:t>
        <a:bodyPr/>
        <a:lstStyle/>
        <a:p>
          <a:endParaRPr lang="en-US"/>
        </a:p>
      </dgm:t>
    </dgm:pt>
    <dgm:pt modelId="{AA56A28B-819C-48DE-8B27-14BBFD7257FD}" type="pres">
      <dgm:prSet presAssocID="{689B46BB-2C9E-4874-90BD-A105C8EECCF1}" presName="horzTwo" presStyleCnt="0"/>
      <dgm:spPr/>
      <dgm:t>
        <a:bodyPr/>
        <a:lstStyle/>
        <a:p>
          <a:endParaRPr lang="en-US"/>
        </a:p>
      </dgm:t>
    </dgm:pt>
    <dgm:pt modelId="{DD89ABD6-9714-4DDE-BCCE-5C6FE7A094BD}" type="pres">
      <dgm:prSet presAssocID="{06D664D0-CE72-48CE-97D4-F9015A5BD881}" presName="vertThree" presStyleCnt="0"/>
      <dgm:spPr/>
      <dgm:t>
        <a:bodyPr/>
        <a:lstStyle/>
        <a:p>
          <a:endParaRPr lang="en-US"/>
        </a:p>
      </dgm:t>
    </dgm:pt>
    <dgm:pt modelId="{96790909-A119-4C42-9BA2-F94D683D334C}" type="pres">
      <dgm:prSet presAssocID="{06D664D0-CE72-48CE-97D4-F9015A5BD881}" presName="txThree" presStyleLbl="asst1" presStyleIdx="8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D81ED3-6C2E-4AF2-B4B4-06D0567F9072}" type="pres">
      <dgm:prSet presAssocID="{06D664D0-CE72-48CE-97D4-F9015A5BD881}" presName="horzThree" presStyleCnt="0"/>
      <dgm:spPr/>
      <dgm:t>
        <a:bodyPr/>
        <a:lstStyle/>
        <a:p>
          <a:endParaRPr lang="en-US"/>
        </a:p>
      </dgm:t>
    </dgm:pt>
    <dgm:pt modelId="{25B21E54-186F-4690-9B07-C362F04F0774}" type="pres">
      <dgm:prSet presAssocID="{049D556A-0581-4535-AE69-BA6FCAF0A604}" presName="sibSpaceThree" presStyleCnt="0"/>
      <dgm:spPr/>
      <dgm:t>
        <a:bodyPr/>
        <a:lstStyle/>
        <a:p>
          <a:endParaRPr lang="en-US"/>
        </a:p>
      </dgm:t>
    </dgm:pt>
    <dgm:pt modelId="{5AEB9363-52FB-4235-8729-8A967ECF3EC5}" type="pres">
      <dgm:prSet presAssocID="{235549FD-FE4A-410C-ADE5-E9EDFBEECA4E}" presName="vertThree" presStyleCnt="0"/>
      <dgm:spPr/>
      <dgm:t>
        <a:bodyPr/>
        <a:lstStyle/>
        <a:p>
          <a:endParaRPr lang="en-US"/>
        </a:p>
      </dgm:t>
    </dgm:pt>
    <dgm:pt modelId="{656159AE-3E7F-4A56-853F-6943263807C6}" type="pres">
      <dgm:prSet presAssocID="{235549FD-FE4A-410C-ADE5-E9EDFBEECA4E}" presName="txThree" presStyleLbl="asst1" presStyleIdx="9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2D6A22-2F7C-4457-95B4-7389F2B25497}" type="pres">
      <dgm:prSet presAssocID="{235549FD-FE4A-410C-ADE5-E9EDFBEECA4E}" presName="horzThree" presStyleCnt="0"/>
      <dgm:spPr/>
      <dgm:t>
        <a:bodyPr/>
        <a:lstStyle/>
        <a:p>
          <a:endParaRPr lang="en-US"/>
        </a:p>
      </dgm:t>
    </dgm:pt>
    <dgm:pt modelId="{DD26EE80-005B-4008-8C02-11000C26254B}" type="pres">
      <dgm:prSet presAssocID="{ECCA0B7A-0B50-4844-97AF-4CFFA16B3905}" presName="sibSpaceThree" presStyleCnt="0"/>
      <dgm:spPr/>
      <dgm:t>
        <a:bodyPr/>
        <a:lstStyle/>
        <a:p>
          <a:endParaRPr lang="en-US"/>
        </a:p>
      </dgm:t>
    </dgm:pt>
    <dgm:pt modelId="{154AE466-9B10-437F-8AC8-0B4E352ED1A6}" type="pres">
      <dgm:prSet presAssocID="{5B8A7884-4F3A-4844-9E0E-410987A25B50}" presName="vertThree" presStyleCnt="0"/>
      <dgm:spPr/>
      <dgm:t>
        <a:bodyPr/>
        <a:lstStyle/>
        <a:p>
          <a:endParaRPr lang="en-US"/>
        </a:p>
      </dgm:t>
    </dgm:pt>
    <dgm:pt modelId="{69A35F08-513A-4339-8701-422610E135BE}" type="pres">
      <dgm:prSet presAssocID="{5B8A7884-4F3A-4844-9E0E-410987A25B50}" presName="txThree" presStyleLbl="asst1" presStyleIdx="1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A79C9C-BA9F-47DA-828A-01F5A5B3254E}" type="pres">
      <dgm:prSet presAssocID="{5B8A7884-4F3A-4844-9E0E-410987A25B50}" presName="horzThree" presStyleCnt="0"/>
      <dgm:spPr/>
      <dgm:t>
        <a:bodyPr/>
        <a:lstStyle/>
        <a:p>
          <a:endParaRPr lang="en-US"/>
        </a:p>
      </dgm:t>
    </dgm:pt>
  </dgm:ptLst>
  <dgm:cxnLst>
    <dgm:cxn modelId="{2D4D5691-C6B8-41B0-931D-2881B49804FA}" srcId="{CFF59765-47F5-4532-BB1E-705B432C3EFA}" destId="{46052047-9CD2-4956-B6A0-DAB9F023550B}" srcOrd="5" destOrd="0" parTransId="{7F63BD19-8720-4006-9637-F0A52298A086}" sibTransId="{3B1FF0F0-1B89-4BE1-A955-4ABE7B6EBFDB}"/>
    <dgm:cxn modelId="{562AC1A4-93A6-4B47-BE2A-5C5DEEDE13C2}" srcId="{689B46BB-2C9E-4874-90BD-A105C8EECCF1}" destId="{5B8A7884-4F3A-4844-9E0E-410987A25B50}" srcOrd="2" destOrd="0" parTransId="{21407E5B-636B-42EA-87F3-0A07BF8F36C9}" sibTransId="{212C273C-7D4A-43EA-BB02-F7A3F392716A}"/>
    <dgm:cxn modelId="{4DBA1126-EB3A-4483-87B3-02E9634B1936}" srcId="{CFF59765-47F5-4532-BB1E-705B432C3EFA}" destId="{BE4B48CB-7F4B-428A-852B-B64A656FE3C2}" srcOrd="2" destOrd="0" parTransId="{D66E829B-ECD6-4474-BD1B-B887DD5C8A1C}" sibTransId="{8E077294-229B-4F3E-B786-7AC11A513791}"/>
    <dgm:cxn modelId="{EDE4E77C-EC42-496D-820F-B50D74118039}" type="presOf" srcId="{E18A4E3E-5CA9-4B51-AB07-899193A73266}" destId="{B97EB0F9-BD32-4280-809E-1AA6CBFECF1B}" srcOrd="0" destOrd="0" presId="urn:microsoft.com/office/officeart/2005/8/layout/hierarchy4#1"/>
    <dgm:cxn modelId="{87336582-0253-4798-AA65-5A25D03DDC80}" srcId="{CFF59765-47F5-4532-BB1E-705B432C3EFA}" destId="{E18A4E3E-5CA9-4B51-AB07-899193A73266}" srcOrd="1" destOrd="0" parTransId="{96FE2889-E9D1-44C8-B8A5-C04B1493D415}" sibTransId="{79624E96-7AC2-48B7-8A0E-F43F2B8371CB}"/>
    <dgm:cxn modelId="{16089D45-1B39-43BA-BD18-95B7DF5535EA}" type="presOf" srcId="{689B46BB-2C9E-4874-90BD-A105C8EECCF1}" destId="{A40BF842-8C74-4D3C-BC13-4612F00369EE}" srcOrd="0" destOrd="0" presId="urn:microsoft.com/office/officeart/2005/8/layout/hierarchy4#1"/>
    <dgm:cxn modelId="{0584876C-DB1F-4BB1-8FF7-DB9D3224339D}" srcId="{689B46BB-2C9E-4874-90BD-A105C8EECCF1}" destId="{235549FD-FE4A-410C-ADE5-E9EDFBEECA4E}" srcOrd="1" destOrd="0" parTransId="{791E69AD-E8BE-42A9-8C70-F1BE97BE522E}" sibTransId="{ECCA0B7A-0B50-4844-97AF-4CFFA16B3905}"/>
    <dgm:cxn modelId="{D4F76813-EA57-4EB0-A98F-CC10D0D2A4EC}" type="presOf" srcId="{723419D7-6069-4E16-9845-C530644E50D6}" destId="{CC6A2410-036C-4A93-9522-78256A905517}" srcOrd="0" destOrd="0" presId="urn:microsoft.com/office/officeart/2005/8/layout/hierarchy4#1"/>
    <dgm:cxn modelId="{8742CAFC-1376-4702-B985-A3EF1D393FC6}" type="presOf" srcId="{0AB55856-D5A9-4741-86B4-67B3E81F6279}" destId="{D198C072-A672-4BDE-B07E-EC9C3F72205D}" srcOrd="0" destOrd="0" presId="urn:microsoft.com/office/officeart/2005/8/layout/hierarchy4#1"/>
    <dgm:cxn modelId="{FAD14556-4A54-4141-81D9-B9711213488A}" srcId="{0AB55856-D5A9-4741-86B4-67B3E81F6279}" destId="{689B46BB-2C9E-4874-90BD-A105C8EECCF1}" srcOrd="1" destOrd="0" parTransId="{4C6AD029-4322-4578-9173-CF62229A09D3}" sibTransId="{7AF77EAA-7037-4C73-B8D3-4385942EFB85}"/>
    <dgm:cxn modelId="{A546647B-861A-4778-ADFA-A7AEAAE6073C}" type="presOf" srcId="{235549FD-FE4A-410C-ADE5-E9EDFBEECA4E}" destId="{656159AE-3E7F-4A56-853F-6943263807C6}" srcOrd="0" destOrd="0" presId="urn:microsoft.com/office/officeart/2005/8/layout/hierarchy4#1"/>
    <dgm:cxn modelId="{4578438F-F9BD-485B-8521-F587C70F758E}" type="presOf" srcId="{410045B4-7888-4542-B42F-936A5C93C71D}" destId="{2DF24674-7331-4F1B-83BF-D43B8EC2C1F2}" srcOrd="0" destOrd="0" presId="urn:microsoft.com/office/officeart/2005/8/layout/hierarchy4#1"/>
    <dgm:cxn modelId="{4091FD87-FF08-4FC1-A2E9-C9DD4F97577B}" srcId="{B9E54623-9629-4377-BC22-5BBA96004E7C}" destId="{0AB55856-D5A9-4741-86B4-67B3E81F6279}" srcOrd="0" destOrd="0" parTransId="{DBC3D907-84AB-421C-A0BF-605ECC5363A6}" sibTransId="{8571A06F-7B0E-4504-AE07-D07B777B0EF2}"/>
    <dgm:cxn modelId="{96FE6902-92CA-43AC-90B0-E494491F5181}" srcId="{0AB55856-D5A9-4741-86B4-67B3E81F6279}" destId="{CFF59765-47F5-4532-BB1E-705B432C3EFA}" srcOrd="0" destOrd="0" parTransId="{F61501AF-D7C8-4180-B314-D382A831B6F5}" sibTransId="{856FDB9C-147C-4B8A-9BEE-482EC1E9DEC2}"/>
    <dgm:cxn modelId="{1151D9C4-6ADC-4DCC-B52E-A204C9BD15FE}" type="presOf" srcId="{5B8A7884-4F3A-4844-9E0E-410987A25B50}" destId="{69A35F08-513A-4339-8701-422610E135BE}" srcOrd="0" destOrd="0" presId="urn:microsoft.com/office/officeart/2005/8/layout/hierarchy4#1"/>
    <dgm:cxn modelId="{5037F472-040B-4BF9-82AF-C13C9C8BF462}" type="presOf" srcId="{06D664D0-CE72-48CE-97D4-F9015A5BD881}" destId="{96790909-A119-4C42-9BA2-F94D683D334C}" srcOrd="0" destOrd="0" presId="urn:microsoft.com/office/officeart/2005/8/layout/hierarchy4#1"/>
    <dgm:cxn modelId="{C3015036-AE59-4539-90C8-D3541AE56C20}" type="presOf" srcId="{B9E54623-9629-4377-BC22-5BBA96004E7C}" destId="{C313D43E-2B2D-47BD-B233-055F3E6050B9}" srcOrd="0" destOrd="0" presId="urn:microsoft.com/office/officeart/2005/8/layout/hierarchy4#1"/>
    <dgm:cxn modelId="{B7DAC2F0-3BE1-4E47-9A4D-B7778E54DAC2}" srcId="{CFF59765-47F5-4532-BB1E-705B432C3EFA}" destId="{410045B4-7888-4542-B42F-936A5C93C71D}" srcOrd="0" destOrd="0" parTransId="{CDDBADDB-414A-4E5E-A9C7-A5E60BF29051}" sibTransId="{E1534F58-3CC1-4AA5-A0F5-E502131EAF83}"/>
    <dgm:cxn modelId="{8933B398-4C3C-4969-B8BD-D29B085AF425}" type="presOf" srcId="{46052047-9CD2-4956-B6A0-DAB9F023550B}" destId="{673B33B0-2D56-435D-8889-0AB3B213F426}" srcOrd="0" destOrd="0" presId="urn:microsoft.com/office/officeart/2005/8/layout/hierarchy4#1"/>
    <dgm:cxn modelId="{8A1D7C22-60B8-4671-89AF-4CAD7C76E321}" srcId="{CFF59765-47F5-4532-BB1E-705B432C3EFA}" destId="{C8FED746-1D4A-4A61-B7EE-325EB77781C8}" srcOrd="4" destOrd="0" parTransId="{0C63966A-8B27-4010-8603-18449D923215}" sibTransId="{1DB8BA1A-3C8A-4BE5-BD34-97F9866F4A71}"/>
    <dgm:cxn modelId="{0518F425-F9B3-4402-A9A0-B4C7EB49F236}" type="presOf" srcId="{CFF59765-47F5-4532-BB1E-705B432C3EFA}" destId="{BC6FA18F-D79B-4719-B4FE-A654392ED74B}" srcOrd="0" destOrd="0" presId="urn:microsoft.com/office/officeart/2005/8/layout/hierarchy4#1"/>
    <dgm:cxn modelId="{E206EC27-7397-4FCA-9835-4294DC68F79B}" srcId="{689B46BB-2C9E-4874-90BD-A105C8EECCF1}" destId="{06D664D0-CE72-48CE-97D4-F9015A5BD881}" srcOrd="0" destOrd="0" parTransId="{5EDA2F79-5CBC-4DE9-810B-8A4AA8F73253}" sibTransId="{049D556A-0581-4535-AE69-BA6FCAF0A604}"/>
    <dgm:cxn modelId="{3313718A-4E24-4A8C-85B8-1E9F27AD4F5B}" type="presOf" srcId="{C8FED746-1D4A-4A61-B7EE-325EB77781C8}" destId="{98BB1D46-2D75-4439-BF35-4340A3F704A9}" srcOrd="0" destOrd="0" presId="urn:microsoft.com/office/officeart/2005/8/layout/hierarchy4#1"/>
    <dgm:cxn modelId="{F9FEEF87-C07D-4D09-A022-DB0FB3119DB6}" type="presOf" srcId="{BE4B48CB-7F4B-428A-852B-B64A656FE3C2}" destId="{736C3A02-FDB0-4BFE-9CE5-8C43EFC7EC38}" srcOrd="0" destOrd="0" presId="urn:microsoft.com/office/officeart/2005/8/layout/hierarchy4#1"/>
    <dgm:cxn modelId="{7EA3D87C-B591-43C8-BBC4-EE3F21077157}" srcId="{CFF59765-47F5-4532-BB1E-705B432C3EFA}" destId="{723419D7-6069-4E16-9845-C530644E50D6}" srcOrd="3" destOrd="0" parTransId="{FC7B0B6D-0DC1-4316-ABC8-749E93AF0770}" sibTransId="{CB1944CE-7525-43DE-8EA1-0C88EB0D2870}"/>
    <dgm:cxn modelId="{F25C3C1B-E534-435A-B1D6-8A7A9F5A19F2}" type="presParOf" srcId="{C313D43E-2B2D-47BD-B233-055F3E6050B9}" destId="{D7B785AD-A802-4BBE-B6B3-3542D48AB404}" srcOrd="0" destOrd="0" presId="urn:microsoft.com/office/officeart/2005/8/layout/hierarchy4#1"/>
    <dgm:cxn modelId="{8D2D7DFE-1FD4-42D1-84DD-644362E9E513}" type="presParOf" srcId="{D7B785AD-A802-4BBE-B6B3-3542D48AB404}" destId="{D198C072-A672-4BDE-B07E-EC9C3F72205D}" srcOrd="0" destOrd="0" presId="urn:microsoft.com/office/officeart/2005/8/layout/hierarchy4#1"/>
    <dgm:cxn modelId="{84F18D2D-31B1-41DF-922B-45C98169DBEF}" type="presParOf" srcId="{D7B785AD-A802-4BBE-B6B3-3542D48AB404}" destId="{A629A5A9-02CC-45C6-A85C-48326852B243}" srcOrd="1" destOrd="0" presId="urn:microsoft.com/office/officeart/2005/8/layout/hierarchy4#1"/>
    <dgm:cxn modelId="{B7DB909E-5F5C-4764-A0F2-1E53772837CD}" type="presParOf" srcId="{D7B785AD-A802-4BBE-B6B3-3542D48AB404}" destId="{26C50003-9029-48BE-8CD4-CCD3EB9E9E6D}" srcOrd="2" destOrd="0" presId="urn:microsoft.com/office/officeart/2005/8/layout/hierarchy4#1"/>
    <dgm:cxn modelId="{90B6CFFD-7107-4FCE-9C5A-8AAC1E8CBA20}" type="presParOf" srcId="{26C50003-9029-48BE-8CD4-CCD3EB9E9E6D}" destId="{7E27001E-16B3-4B9B-ABCC-201F7D87BDFA}" srcOrd="0" destOrd="0" presId="urn:microsoft.com/office/officeart/2005/8/layout/hierarchy4#1"/>
    <dgm:cxn modelId="{5A64E7E3-A612-4B2C-B4C7-B90B6AE54B7F}" type="presParOf" srcId="{7E27001E-16B3-4B9B-ABCC-201F7D87BDFA}" destId="{BC6FA18F-D79B-4719-B4FE-A654392ED74B}" srcOrd="0" destOrd="0" presId="urn:microsoft.com/office/officeart/2005/8/layout/hierarchy4#1"/>
    <dgm:cxn modelId="{4264AD96-0604-40AF-9514-EB5B4EC2D16E}" type="presParOf" srcId="{7E27001E-16B3-4B9B-ABCC-201F7D87BDFA}" destId="{6AA30B68-6957-42A1-980F-1B8F3C8A746D}" srcOrd="1" destOrd="0" presId="urn:microsoft.com/office/officeart/2005/8/layout/hierarchy4#1"/>
    <dgm:cxn modelId="{ADBC7EE6-FF8E-4078-9C9A-631FAE17AD6F}" type="presParOf" srcId="{7E27001E-16B3-4B9B-ABCC-201F7D87BDFA}" destId="{37834E2D-9781-4F59-9F4D-F9DEBF637C02}" srcOrd="2" destOrd="0" presId="urn:microsoft.com/office/officeart/2005/8/layout/hierarchy4#1"/>
    <dgm:cxn modelId="{2A54370A-F92A-4ACA-9406-9EBF7F768AC3}" type="presParOf" srcId="{37834E2D-9781-4F59-9F4D-F9DEBF637C02}" destId="{C29FDC51-1EDE-4B14-846B-77464AB16F9A}" srcOrd="0" destOrd="0" presId="urn:microsoft.com/office/officeart/2005/8/layout/hierarchy4#1"/>
    <dgm:cxn modelId="{9A4E25D5-B807-4794-AA45-D14B1A106730}" type="presParOf" srcId="{C29FDC51-1EDE-4B14-846B-77464AB16F9A}" destId="{2DF24674-7331-4F1B-83BF-D43B8EC2C1F2}" srcOrd="0" destOrd="0" presId="urn:microsoft.com/office/officeart/2005/8/layout/hierarchy4#1"/>
    <dgm:cxn modelId="{524F22FA-59F7-43F0-B12E-59F274DAF5E6}" type="presParOf" srcId="{C29FDC51-1EDE-4B14-846B-77464AB16F9A}" destId="{F984BDAB-0BE4-4EDF-99C5-35261DB53853}" srcOrd="1" destOrd="0" presId="urn:microsoft.com/office/officeart/2005/8/layout/hierarchy4#1"/>
    <dgm:cxn modelId="{0189927B-B092-4ADE-8060-782649A31888}" type="presParOf" srcId="{37834E2D-9781-4F59-9F4D-F9DEBF637C02}" destId="{7DF6644E-0C1C-4EA5-B571-5CB7E5808C8D}" srcOrd="1" destOrd="0" presId="urn:microsoft.com/office/officeart/2005/8/layout/hierarchy4#1"/>
    <dgm:cxn modelId="{2D554AD0-2191-47B9-8640-0B9319B41A65}" type="presParOf" srcId="{37834E2D-9781-4F59-9F4D-F9DEBF637C02}" destId="{7D0859D4-E1B0-44EF-A848-875F830DFAD5}" srcOrd="2" destOrd="0" presId="urn:microsoft.com/office/officeart/2005/8/layout/hierarchy4#1"/>
    <dgm:cxn modelId="{A8CAD7FE-EFD7-4069-A16E-7CB00E96D27D}" type="presParOf" srcId="{7D0859D4-E1B0-44EF-A848-875F830DFAD5}" destId="{B97EB0F9-BD32-4280-809E-1AA6CBFECF1B}" srcOrd="0" destOrd="0" presId="urn:microsoft.com/office/officeart/2005/8/layout/hierarchy4#1"/>
    <dgm:cxn modelId="{528A4C73-C91A-48BC-9D67-21687E386043}" type="presParOf" srcId="{7D0859D4-E1B0-44EF-A848-875F830DFAD5}" destId="{1996859E-2835-442B-B055-43FE92962E9E}" srcOrd="1" destOrd="0" presId="urn:microsoft.com/office/officeart/2005/8/layout/hierarchy4#1"/>
    <dgm:cxn modelId="{81766FE2-1C0F-4745-87B4-4F5026FFB2C5}" type="presParOf" srcId="{37834E2D-9781-4F59-9F4D-F9DEBF637C02}" destId="{2768A38F-A734-4DFE-A808-5F3D6CDF1ADD}" srcOrd="3" destOrd="0" presId="urn:microsoft.com/office/officeart/2005/8/layout/hierarchy4#1"/>
    <dgm:cxn modelId="{3CC60FDC-292E-4B84-8E39-391AAA01DA3A}" type="presParOf" srcId="{37834E2D-9781-4F59-9F4D-F9DEBF637C02}" destId="{E49EC22B-F929-47DE-99D4-571CECF2DDD0}" srcOrd="4" destOrd="0" presId="urn:microsoft.com/office/officeart/2005/8/layout/hierarchy4#1"/>
    <dgm:cxn modelId="{9500603C-E6B4-4632-A39B-C3AE9365EB88}" type="presParOf" srcId="{E49EC22B-F929-47DE-99D4-571CECF2DDD0}" destId="{736C3A02-FDB0-4BFE-9CE5-8C43EFC7EC38}" srcOrd="0" destOrd="0" presId="urn:microsoft.com/office/officeart/2005/8/layout/hierarchy4#1"/>
    <dgm:cxn modelId="{C2DFD0C7-C908-46C8-AD8A-9B600D57AC61}" type="presParOf" srcId="{E49EC22B-F929-47DE-99D4-571CECF2DDD0}" destId="{F33D0EC6-906E-4F92-B0E9-88BB50237DDB}" srcOrd="1" destOrd="0" presId="urn:microsoft.com/office/officeart/2005/8/layout/hierarchy4#1"/>
    <dgm:cxn modelId="{D0C7F180-78BD-4695-9A07-C2A06B4BB909}" type="presParOf" srcId="{37834E2D-9781-4F59-9F4D-F9DEBF637C02}" destId="{474AC517-BF23-4B5F-B29D-8C486D469083}" srcOrd="5" destOrd="0" presId="urn:microsoft.com/office/officeart/2005/8/layout/hierarchy4#1"/>
    <dgm:cxn modelId="{4A733EEE-E61D-496F-9080-0FFC7F2CDE6E}" type="presParOf" srcId="{37834E2D-9781-4F59-9F4D-F9DEBF637C02}" destId="{00453AA1-505C-431A-857C-A1581DF17707}" srcOrd="6" destOrd="0" presId="urn:microsoft.com/office/officeart/2005/8/layout/hierarchy4#1"/>
    <dgm:cxn modelId="{7E694BE1-2788-4D26-A39E-3DB2A590B125}" type="presParOf" srcId="{00453AA1-505C-431A-857C-A1581DF17707}" destId="{CC6A2410-036C-4A93-9522-78256A905517}" srcOrd="0" destOrd="0" presId="urn:microsoft.com/office/officeart/2005/8/layout/hierarchy4#1"/>
    <dgm:cxn modelId="{5DDB3698-B1E6-4AE2-9172-520084D8343D}" type="presParOf" srcId="{00453AA1-505C-431A-857C-A1581DF17707}" destId="{EE291AB9-B3FE-48BD-A0A4-38A718C840B8}" srcOrd="1" destOrd="0" presId="urn:microsoft.com/office/officeart/2005/8/layout/hierarchy4#1"/>
    <dgm:cxn modelId="{5E431901-B70D-4825-A7BD-8E7D2637EB8B}" type="presParOf" srcId="{37834E2D-9781-4F59-9F4D-F9DEBF637C02}" destId="{E18952E3-A144-496F-8663-567AEDF039BD}" srcOrd="7" destOrd="0" presId="urn:microsoft.com/office/officeart/2005/8/layout/hierarchy4#1"/>
    <dgm:cxn modelId="{9DF6EDB2-09B9-4773-8499-33FA6E65CB8F}" type="presParOf" srcId="{37834E2D-9781-4F59-9F4D-F9DEBF637C02}" destId="{ECC5C96E-BC55-49A9-9F09-B0755258D122}" srcOrd="8" destOrd="0" presId="urn:microsoft.com/office/officeart/2005/8/layout/hierarchy4#1"/>
    <dgm:cxn modelId="{9D119341-38CF-42CB-8776-38D1EAE943A5}" type="presParOf" srcId="{ECC5C96E-BC55-49A9-9F09-B0755258D122}" destId="{98BB1D46-2D75-4439-BF35-4340A3F704A9}" srcOrd="0" destOrd="0" presId="urn:microsoft.com/office/officeart/2005/8/layout/hierarchy4#1"/>
    <dgm:cxn modelId="{806F8EDF-C5FB-4A7E-A6E0-F072A148F0EA}" type="presParOf" srcId="{ECC5C96E-BC55-49A9-9F09-B0755258D122}" destId="{0FFA5041-4758-49FC-A088-855F2A71A593}" srcOrd="1" destOrd="0" presId="urn:microsoft.com/office/officeart/2005/8/layout/hierarchy4#1"/>
    <dgm:cxn modelId="{8E4F0783-666D-4946-BFE0-030B01C72B86}" type="presParOf" srcId="{37834E2D-9781-4F59-9F4D-F9DEBF637C02}" destId="{498291F9-366C-496D-B642-CA08BA26770A}" srcOrd="9" destOrd="0" presId="urn:microsoft.com/office/officeart/2005/8/layout/hierarchy4#1"/>
    <dgm:cxn modelId="{CEB89758-2123-4BFC-A10C-47141DC29A39}" type="presParOf" srcId="{37834E2D-9781-4F59-9F4D-F9DEBF637C02}" destId="{162D332C-59FC-43BD-87DE-E2B7E245D0B4}" srcOrd="10" destOrd="0" presId="urn:microsoft.com/office/officeart/2005/8/layout/hierarchy4#1"/>
    <dgm:cxn modelId="{C5AA98C6-AF9D-4C34-96E2-257B3EFFF5A9}" type="presParOf" srcId="{162D332C-59FC-43BD-87DE-E2B7E245D0B4}" destId="{673B33B0-2D56-435D-8889-0AB3B213F426}" srcOrd="0" destOrd="0" presId="urn:microsoft.com/office/officeart/2005/8/layout/hierarchy4#1"/>
    <dgm:cxn modelId="{AFBBCEF5-471F-45D8-97DE-E8FCE8030B2C}" type="presParOf" srcId="{162D332C-59FC-43BD-87DE-E2B7E245D0B4}" destId="{8D96EC2D-2E98-408D-BC81-DE37221AFE50}" srcOrd="1" destOrd="0" presId="urn:microsoft.com/office/officeart/2005/8/layout/hierarchy4#1"/>
    <dgm:cxn modelId="{BBE0CCF9-211A-4679-AA8C-79EFF5BA44BA}" type="presParOf" srcId="{26C50003-9029-48BE-8CD4-CCD3EB9E9E6D}" destId="{1E849672-199E-4B81-8E91-B36B1DE8C5A1}" srcOrd="1" destOrd="0" presId="urn:microsoft.com/office/officeart/2005/8/layout/hierarchy4#1"/>
    <dgm:cxn modelId="{D7EC5569-2298-46A9-97AD-29F6A84C8736}" type="presParOf" srcId="{26C50003-9029-48BE-8CD4-CCD3EB9E9E6D}" destId="{0FDDF9D7-F879-4450-8BAD-9CD55A9D7E11}" srcOrd="2" destOrd="0" presId="urn:microsoft.com/office/officeart/2005/8/layout/hierarchy4#1"/>
    <dgm:cxn modelId="{7370BFEE-4D66-4F47-A744-6ADB72024C27}" type="presParOf" srcId="{0FDDF9D7-F879-4450-8BAD-9CD55A9D7E11}" destId="{A40BF842-8C74-4D3C-BC13-4612F00369EE}" srcOrd="0" destOrd="0" presId="urn:microsoft.com/office/officeart/2005/8/layout/hierarchy4#1"/>
    <dgm:cxn modelId="{B942F70E-184E-473C-8EC6-4E7609C29044}" type="presParOf" srcId="{0FDDF9D7-F879-4450-8BAD-9CD55A9D7E11}" destId="{9079DB8D-BF31-495E-A5C6-C8381BF4D219}" srcOrd="1" destOrd="0" presId="urn:microsoft.com/office/officeart/2005/8/layout/hierarchy4#1"/>
    <dgm:cxn modelId="{E8F398C9-DFAE-4DB7-B15E-8631F379624B}" type="presParOf" srcId="{0FDDF9D7-F879-4450-8BAD-9CD55A9D7E11}" destId="{AA56A28B-819C-48DE-8B27-14BBFD7257FD}" srcOrd="2" destOrd="0" presId="urn:microsoft.com/office/officeart/2005/8/layout/hierarchy4#1"/>
    <dgm:cxn modelId="{75BA26D9-4AB5-4F48-81ED-09C2531086C3}" type="presParOf" srcId="{AA56A28B-819C-48DE-8B27-14BBFD7257FD}" destId="{DD89ABD6-9714-4DDE-BCCE-5C6FE7A094BD}" srcOrd="0" destOrd="0" presId="urn:microsoft.com/office/officeart/2005/8/layout/hierarchy4#1"/>
    <dgm:cxn modelId="{1DB3D33D-A536-48F1-B101-A0CAC3ACC0E0}" type="presParOf" srcId="{DD89ABD6-9714-4DDE-BCCE-5C6FE7A094BD}" destId="{96790909-A119-4C42-9BA2-F94D683D334C}" srcOrd="0" destOrd="0" presId="urn:microsoft.com/office/officeart/2005/8/layout/hierarchy4#1"/>
    <dgm:cxn modelId="{8C52AF00-E478-48EA-905A-340EEC97826B}" type="presParOf" srcId="{DD89ABD6-9714-4DDE-BCCE-5C6FE7A094BD}" destId="{60D81ED3-6C2E-4AF2-B4B4-06D0567F9072}" srcOrd="1" destOrd="0" presId="urn:microsoft.com/office/officeart/2005/8/layout/hierarchy4#1"/>
    <dgm:cxn modelId="{5FDBA3D2-4689-4EBC-8A34-81A9F8D2310C}" type="presParOf" srcId="{AA56A28B-819C-48DE-8B27-14BBFD7257FD}" destId="{25B21E54-186F-4690-9B07-C362F04F0774}" srcOrd="1" destOrd="0" presId="urn:microsoft.com/office/officeart/2005/8/layout/hierarchy4#1"/>
    <dgm:cxn modelId="{7F0268DE-3589-4CE5-B02A-2426C161B9B7}" type="presParOf" srcId="{AA56A28B-819C-48DE-8B27-14BBFD7257FD}" destId="{5AEB9363-52FB-4235-8729-8A967ECF3EC5}" srcOrd="2" destOrd="0" presId="urn:microsoft.com/office/officeart/2005/8/layout/hierarchy4#1"/>
    <dgm:cxn modelId="{DA7919E1-0F73-4B6D-9541-C4C2FF679E85}" type="presParOf" srcId="{5AEB9363-52FB-4235-8729-8A967ECF3EC5}" destId="{656159AE-3E7F-4A56-853F-6943263807C6}" srcOrd="0" destOrd="0" presId="urn:microsoft.com/office/officeart/2005/8/layout/hierarchy4#1"/>
    <dgm:cxn modelId="{D1D46808-7743-475C-8E8A-8F9E2668C072}" type="presParOf" srcId="{5AEB9363-52FB-4235-8729-8A967ECF3EC5}" destId="{272D6A22-2F7C-4457-95B4-7389F2B25497}" srcOrd="1" destOrd="0" presId="urn:microsoft.com/office/officeart/2005/8/layout/hierarchy4#1"/>
    <dgm:cxn modelId="{DE11F860-3AC7-4034-B2C7-D108FC97227D}" type="presParOf" srcId="{AA56A28B-819C-48DE-8B27-14BBFD7257FD}" destId="{DD26EE80-005B-4008-8C02-11000C26254B}" srcOrd="3" destOrd="0" presId="urn:microsoft.com/office/officeart/2005/8/layout/hierarchy4#1"/>
    <dgm:cxn modelId="{3FFE724B-6252-41A6-A82D-4B1AAD479892}" type="presParOf" srcId="{AA56A28B-819C-48DE-8B27-14BBFD7257FD}" destId="{154AE466-9B10-437F-8AC8-0B4E352ED1A6}" srcOrd="4" destOrd="0" presId="urn:microsoft.com/office/officeart/2005/8/layout/hierarchy4#1"/>
    <dgm:cxn modelId="{51936E97-5E9D-45B6-88EA-EB8729BF7DBD}" type="presParOf" srcId="{154AE466-9B10-437F-8AC8-0B4E352ED1A6}" destId="{69A35F08-513A-4339-8701-422610E135BE}" srcOrd="0" destOrd="0" presId="urn:microsoft.com/office/officeart/2005/8/layout/hierarchy4#1"/>
    <dgm:cxn modelId="{C7C37E89-5E0B-4672-AC8A-47A83AD87775}" type="presParOf" srcId="{154AE466-9B10-437F-8AC8-0B4E352ED1A6}" destId="{98A79C9C-BA9F-47DA-828A-01F5A5B3254E}" srcOrd="1" destOrd="0" presId="urn:microsoft.com/office/officeart/2005/8/layout/hierarchy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765903-B01A-4B20-A91A-C11793871D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F71438-59C3-4EF2-BF5E-920F80AFDB55}">
      <dgm:prSet phldrT="[Text]"/>
      <dgm:spPr/>
      <dgm:t>
        <a:bodyPr/>
        <a:lstStyle/>
        <a:p>
          <a:r>
            <a:rPr lang="fa-IR" dirty="0">
              <a:cs typeface="B Koodak" panose="00000700000000000000" pitchFamily="2" charset="-78"/>
            </a:rPr>
            <a:t>اندیکاسیون واشینگ</a:t>
          </a:r>
          <a:endParaRPr lang="en-US" dirty="0">
            <a:cs typeface="B Koodak" panose="00000700000000000000" pitchFamily="2" charset="-78"/>
          </a:endParaRPr>
        </a:p>
      </dgm:t>
    </dgm:pt>
    <dgm:pt modelId="{DF1E1315-0CA8-4E50-9850-B718260F415D}" type="parTrans" cxnId="{6A2A92AA-BBB2-42FA-8020-1CC6DEE71CCD}">
      <dgm:prSet/>
      <dgm:spPr/>
      <dgm:t>
        <a:bodyPr/>
        <a:lstStyle/>
        <a:p>
          <a:endParaRPr lang="en-US"/>
        </a:p>
      </dgm:t>
    </dgm:pt>
    <dgm:pt modelId="{AB4D82FF-676F-48EB-9389-5B34F96011FD}" type="sibTrans" cxnId="{6A2A92AA-BBB2-42FA-8020-1CC6DEE71CCD}">
      <dgm:prSet/>
      <dgm:spPr/>
      <dgm:t>
        <a:bodyPr/>
        <a:lstStyle/>
        <a:p>
          <a:endParaRPr lang="en-US"/>
        </a:p>
      </dgm:t>
    </dgm:pt>
    <dgm:pt modelId="{2BDDE49A-9986-48D1-B15D-A3DB2BCA3DBF}">
      <dgm:prSet phldrT="[Text]" custT="1"/>
      <dgm:spPr/>
      <dgm:t>
        <a:bodyPr/>
        <a:lstStyle/>
        <a:p>
          <a:r>
            <a:rPr lang="fa-IR" sz="2000" dirty="0">
              <a:cs typeface="B Koodak" panose="00000700000000000000" pitchFamily="2" charset="-78"/>
            </a:rPr>
            <a:t>ارگانوفسفره و سموم مایع</a:t>
          </a:r>
          <a:endParaRPr lang="en-US" sz="2000" dirty="0">
            <a:cs typeface="B Koodak" panose="00000700000000000000" pitchFamily="2" charset="-78"/>
          </a:endParaRPr>
        </a:p>
      </dgm:t>
    </dgm:pt>
    <dgm:pt modelId="{1FCC594B-7F01-4CE3-857E-DBF281C1737C}" type="parTrans" cxnId="{D3255168-98A4-47FA-85A0-D65982C155C6}">
      <dgm:prSet/>
      <dgm:spPr/>
      <dgm:t>
        <a:bodyPr/>
        <a:lstStyle/>
        <a:p>
          <a:endParaRPr lang="en-US"/>
        </a:p>
      </dgm:t>
    </dgm:pt>
    <dgm:pt modelId="{AC3A1DE0-313E-4989-A2C3-E5FC15A9F548}" type="sibTrans" cxnId="{D3255168-98A4-47FA-85A0-D65982C155C6}">
      <dgm:prSet/>
      <dgm:spPr/>
      <dgm:t>
        <a:bodyPr/>
        <a:lstStyle/>
        <a:p>
          <a:endParaRPr lang="en-US"/>
        </a:p>
      </dgm:t>
    </dgm:pt>
    <dgm:pt modelId="{EF532D88-3A9C-4EE9-90BC-32AA292DC184}">
      <dgm:prSet phldrT="[Text]" custT="1"/>
      <dgm:spPr/>
      <dgm:t>
        <a:bodyPr/>
        <a:lstStyle/>
        <a:p>
          <a:r>
            <a:rPr lang="fa-IR" sz="2000" dirty="0">
              <a:cs typeface="B Koodak" panose="00000700000000000000" pitchFamily="2" charset="-78"/>
            </a:rPr>
            <a:t>پاراکوات</a:t>
          </a:r>
          <a:endParaRPr lang="en-US" sz="2000" dirty="0">
            <a:cs typeface="B Koodak" panose="00000700000000000000" pitchFamily="2" charset="-78"/>
          </a:endParaRPr>
        </a:p>
      </dgm:t>
    </dgm:pt>
    <dgm:pt modelId="{0FED401A-B80B-4183-9354-FC03910F866B}" type="parTrans" cxnId="{758B68B8-36AF-49B1-B91E-02B39A2B692A}">
      <dgm:prSet/>
      <dgm:spPr/>
      <dgm:t>
        <a:bodyPr/>
        <a:lstStyle/>
        <a:p>
          <a:endParaRPr lang="en-US"/>
        </a:p>
      </dgm:t>
    </dgm:pt>
    <dgm:pt modelId="{25088716-C859-477C-8EB1-83C6DC0CB179}" type="sibTrans" cxnId="{758B68B8-36AF-49B1-B91E-02B39A2B692A}">
      <dgm:prSet/>
      <dgm:spPr/>
      <dgm:t>
        <a:bodyPr/>
        <a:lstStyle/>
        <a:p>
          <a:endParaRPr lang="en-US"/>
        </a:p>
      </dgm:t>
    </dgm:pt>
    <dgm:pt modelId="{93B9C296-F27E-4603-A7EF-40E8BDB487E2}">
      <dgm:prSet phldrT="[Text]"/>
      <dgm:spPr/>
      <dgm:t>
        <a:bodyPr/>
        <a:lstStyle/>
        <a:p>
          <a:r>
            <a:rPr lang="fa-IR" dirty="0">
              <a:cs typeface="B Koodak" panose="00000700000000000000" pitchFamily="2" charset="-78"/>
            </a:rPr>
            <a:t>کنترااندیکاسیون واشینگ</a:t>
          </a:r>
          <a:endParaRPr lang="en-US" dirty="0">
            <a:cs typeface="B Koodak" panose="00000700000000000000" pitchFamily="2" charset="-78"/>
          </a:endParaRPr>
        </a:p>
      </dgm:t>
    </dgm:pt>
    <dgm:pt modelId="{3BDE9E6B-0496-4CC8-9B5A-C48F27837CD6}" type="parTrans" cxnId="{A13516F6-D763-44E2-BB6B-A99C5A6D7C8B}">
      <dgm:prSet/>
      <dgm:spPr/>
      <dgm:t>
        <a:bodyPr/>
        <a:lstStyle/>
        <a:p>
          <a:endParaRPr lang="en-US"/>
        </a:p>
      </dgm:t>
    </dgm:pt>
    <dgm:pt modelId="{5E0BAFCE-4ACA-4676-A111-47968B1AAE60}" type="sibTrans" cxnId="{A13516F6-D763-44E2-BB6B-A99C5A6D7C8B}">
      <dgm:prSet/>
      <dgm:spPr/>
      <dgm:t>
        <a:bodyPr/>
        <a:lstStyle/>
        <a:p>
          <a:endParaRPr lang="en-US"/>
        </a:p>
      </dgm:t>
    </dgm:pt>
    <dgm:pt modelId="{07AFC327-5FA4-411E-8E14-182120CC7CFD}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کاهش سطح هوشیاری</a:t>
          </a:r>
          <a:endParaRPr lang="en-US" sz="1600" dirty="0">
            <a:cs typeface="B Koodak" panose="00000700000000000000" pitchFamily="2" charset="-78"/>
          </a:endParaRPr>
        </a:p>
      </dgm:t>
    </dgm:pt>
    <dgm:pt modelId="{1B1060AF-08E6-4999-AB2A-74E62B5ABDE5}" type="parTrans" cxnId="{28C5071B-B919-4392-854A-484CD293FBBE}">
      <dgm:prSet/>
      <dgm:spPr/>
      <dgm:t>
        <a:bodyPr/>
        <a:lstStyle/>
        <a:p>
          <a:endParaRPr lang="en-US"/>
        </a:p>
      </dgm:t>
    </dgm:pt>
    <dgm:pt modelId="{E169D0AA-8AFF-4171-AFBC-364E7E78F1B5}" type="sibTrans" cxnId="{28C5071B-B919-4392-854A-484CD293FBBE}">
      <dgm:prSet/>
      <dgm:spPr/>
      <dgm:t>
        <a:bodyPr/>
        <a:lstStyle/>
        <a:p>
          <a:endParaRPr lang="en-US"/>
        </a:p>
      </dgm:t>
    </dgm:pt>
    <dgm:pt modelId="{0844DEE7-80B5-436E-BDF1-173927D9046A}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اختلالات انعقادی</a:t>
          </a:r>
          <a:endParaRPr lang="en-US" sz="1600" dirty="0">
            <a:cs typeface="B Koodak" panose="00000700000000000000" pitchFamily="2" charset="-78"/>
          </a:endParaRPr>
        </a:p>
      </dgm:t>
    </dgm:pt>
    <dgm:pt modelId="{AF860B77-7ECF-4A44-B8F6-24ABFA7AC010}" type="parTrans" cxnId="{993CE536-D9F3-4D2B-8BB6-974618AE4A98}">
      <dgm:prSet/>
      <dgm:spPr/>
      <dgm:t>
        <a:bodyPr/>
        <a:lstStyle/>
        <a:p>
          <a:endParaRPr lang="en-US"/>
        </a:p>
      </dgm:t>
    </dgm:pt>
    <dgm:pt modelId="{F6F2C5FF-A6C3-48C4-844F-F3D2B1EDD343}" type="sibTrans" cxnId="{993CE536-D9F3-4D2B-8BB6-974618AE4A98}">
      <dgm:prSet/>
      <dgm:spPr/>
      <dgm:t>
        <a:bodyPr/>
        <a:lstStyle/>
        <a:p>
          <a:endParaRPr lang="en-US"/>
        </a:p>
      </dgm:t>
    </dgm:pt>
    <dgm:pt modelId="{A5E518F6-E9B2-4BE4-9230-DF12D6DED9D2}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خوردن مواد اسیدی و بازی</a:t>
          </a:r>
          <a:endParaRPr lang="en-US" sz="1600" dirty="0">
            <a:cs typeface="B Koodak" panose="00000700000000000000" pitchFamily="2" charset="-78"/>
          </a:endParaRPr>
        </a:p>
      </dgm:t>
    </dgm:pt>
    <dgm:pt modelId="{825A56DE-4B5D-40DB-B525-39049831574E}" type="parTrans" cxnId="{5B2C1E52-2C7B-4C97-ACB4-58FAB9944C1D}">
      <dgm:prSet/>
      <dgm:spPr/>
      <dgm:t>
        <a:bodyPr/>
        <a:lstStyle/>
        <a:p>
          <a:endParaRPr lang="en-US"/>
        </a:p>
      </dgm:t>
    </dgm:pt>
    <dgm:pt modelId="{0DFCCB17-A105-4814-89DD-5D739335E657}" type="sibTrans" cxnId="{5B2C1E52-2C7B-4C97-ACB4-58FAB9944C1D}">
      <dgm:prSet/>
      <dgm:spPr/>
      <dgm:t>
        <a:bodyPr/>
        <a:lstStyle/>
        <a:p>
          <a:endParaRPr lang="en-US"/>
        </a:p>
      </dgm:t>
    </dgm:pt>
    <dgm:pt modelId="{0AABF296-5BBF-4857-8F11-780F7021853F}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نفت و بنزین</a:t>
          </a:r>
          <a:endParaRPr lang="en-US" sz="1600" dirty="0">
            <a:cs typeface="B Koodak" panose="00000700000000000000" pitchFamily="2" charset="-78"/>
          </a:endParaRPr>
        </a:p>
      </dgm:t>
    </dgm:pt>
    <dgm:pt modelId="{330D9B8C-E322-49ED-A168-2A4D05453BAC}" type="parTrans" cxnId="{3A0B4C2A-630E-430C-BFEB-D75397E7F09D}">
      <dgm:prSet/>
      <dgm:spPr/>
      <dgm:t>
        <a:bodyPr/>
        <a:lstStyle/>
        <a:p>
          <a:endParaRPr lang="en-US"/>
        </a:p>
      </dgm:t>
    </dgm:pt>
    <dgm:pt modelId="{E1777868-37C2-446C-8C37-7E34459B7302}" type="sibTrans" cxnId="{3A0B4C2A-630E-430C-BFEB-D75397E7F09D}">
      <dgm:prSet/>
      <dgm:spPr/>
      <dgm:t>
        <a:bodyPr/>
        <a:lstStyle/>
        <a:p>
          <a:endParaRPr lang="en-US"/>
        </a:p>
      </dgm:t>
    </dgm:pt>
    <dgm:pt modelId="{00514538-F21E-4921-8976-6F25B1B70A4F}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اتانول و مشروبات الکلی</a:t>
          </a:r>
          <a:endParaRPr lang="en-US" sz="1600" dirty="0">
            <a:cs typeface="B Koodak" panose="00000700000000000000" pitchFamily="2" charset="-78"/>
          </a:endParaRPr>
        </a:p>
      </dgm:t>
    </dgm:pt>
    <dgm:pt modelId="{00DBCB47-00B4-4A00-A53D-31636CCA2C11}" type="parTrans" cxnId="{ECA03EFA-A2ED-45B9-AB17-485A3507A141}">
      <dgm:prSet/>
      <dgm:spPr/>
      <dgm:t>
        <a:bodyPr/>
        <a:lstStyle/>
        <a:p>
          <a:endParaRPr lang="en-US"/>
        </a:p>
      </dgm:t>
    </dgm:pt>
    <dgm:pt modelId="{341F431B-7289-4414-9A2A-211B7BF7E1E0}" type="sibTrans" cxnId="{ECA03EFA-A2ED-45B9-AB17-485A3507A141}">
      <dgm:prSet/>
      <dgm:spPr/>
      <dgm:t>
        <a:bodyPr/>
        <a:lstStyle/>
        <a:p>
          <a:endParaRPr lang="en-US"/>
        </a:p>
      </dgm:t>
    </dgm:pt>
    <dgm:pt modelId="{79A54CB2-CBF5-4427-AE9C-F7F15C49380F}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سابقه </a:t>
          </a:r>
          <a:r>
            <a:rPr lang="en-US" sz="1600" dirty="0">
              <a:cs typeface="B Koodak" panose="00000700000000000000" pitchFamily="2" charset="-78"/>
            </a:rPr>
            <a:t>MI</a:t>
          </a:r>
          <a:r>
            <a:rPr lang="fa-IR" sz="1600" dirty="0">
              <a:cs typeface="B Koodak" panose="00000700000000000000" pitchFamily="2" charset="-78"/>
            </a:rPr>
            <a:t> یک ماه اخیر</a:t>
          </a:r>
          <a:endParaRPr lang="en-US" sz="1600" dirty="0">
            <a:cs typeface="B Koodak" panose="00000700000000000000" pitchFamily="2" charset="-78"/>
          </a:endParaRPr>
        </a:p>
      </dgm:t>
    </dgm:pt>
    <dgm:pt modelId="{2DC8DEA6-D848-4BBA-B1A0-7AE0DC84CC2A}" type="parTrans" cxnId="{BDAF0B8F-0370-48A1-8237-7330C4F77597}">
      <dgm:prSet/>
      <dgm:spPr/>
      <dgm:t>
        <a:bodyPr/>
        <a:lstStyle/>
        <a:p>
          <a:endParaRPr lang="en-US"/>
        </a:p>
      </dgm:t>
    </dgm:pt>
    <dgm:pt modelId="{46627A6C-B803-4D77-BBAE-F91A58C4F736}" type="sibTrans" cxnId="{BDAF0B8F-0370-48A1-8237-7330C4F77597}">
      <dgm:prSet/>
      <dgm:spPr/>
      <dgm:t>
        <a:bodyPr/>
        <a:lstStyle/>
        <a:p>
          <a:endParaRPr lang="en-US"/>
        </a:p>
      </dgm:t>
    </dgm:pt>
    <dgm:pt modelId="{9F994807-A50A-4838-B1E2-1D2052B0E76A}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ترامادول</a:t>
          </a:r>
          <a:endParaRPr lang="en-US" sz="1600" dirty="0">
            <a:cs typeface="B Koodak" panose="00000700000000000000" pitchFamily="2" charset="-78"/>
          </a:endParaRPr>
        </a:p>
      </dgm:t>
    </dgm:pt>
    <dgm:pt modelId="{08065F2B-5BB7-4695-A070-18BD9D0E0E7F}" type="parTrans" cxnId="{8606B223-4E49-4CB8-B55C-352FF1F63162}">
      <dgm:prSet/>
      <dgm:spPr/>
      <dgm:t>
        <a:bodyPr/>
        <a:lstStyle/>
        <a:p>
          <a:endParaRPr lang="en-US"/>
        </a:p>
      </dgm:t>
    </dgm:pt>
    <dgm:pt modelId="{5A2178F6-54A4-48CA-A237-4594E2F7A64C}" type="sibTrans" cxnId="{8606B223-4E49-4CB8-B55C-352FF1F63162}">
      <dgm:prSet/>
      <dgm:spPr/>
      <dgm:t>
        <a:bodyPr/>
        <a:lstStyle/>
        <a:p>
          <a:endParaRPr lang="en-US"/>
        </a:p>
      </dgm:t>
    </dgm:pt>
    <dgm:pt modelId="{1EF18189-6C07-4012-8098-CB72BD6A37D8}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وجود آنتی دوت</a:t>
          </a:r>
          <a:endParaRPr lang="en-US" sz="1600" dirty="0">
            <a:cs typeface="B Koodak" panose="00000700000000000000" pitchFamily="2" charset="-78"/>
          </a:endParaRPr>
        </a:p>
      </dgm:t>
    </dgm:pt>
    <dgm:pt modelId="{DB490AC3-E5D3-4CCF-9588-8C4167BD9A19}" type="parTrans" cxnId="{3A4C1784-CAF7-41C6-826E-6037CCB44500}">
      <dgm:prSet/>
      <dgm:spPr/>
      <dgm:t>
        <a:bodyPr/>
        <a:lstStyle/>
        <a:p>
          <a:endParaRPr lang="en-US"/>
        </a:p>
      </dgm:t>
    </dgm:pt>
    <dgm:pt modelId="{5818C94D-867A-4D14-8D1D-537A0A790101}" type="sibTrans" cxnId="{3A4C1784-CAF7-41C6-826E-6037CCB44500}">
      <dgm:prSet/>
      <dgm:spPr/>
      <dgm:t>
        <a:bodyPr/>
        <a:lstStyle/>
        <a:p>
          <a:endParaRPr lang="en-US"/>
        </a:p>
      </dgm:t>
    </dgm:pt>
    <dgm:pt modelId="{D7D52C39-B556-4E0D-9715-29E9F632E34C}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استفراغ چند باره قبل از بستری</a:t>
          </a:r>
          <a:endParaRPr lang="en-US" sz="1600" dirty="0">
            <a:cs typeface="B Koodak" panose="00000700000000000000" pitchFamily="2" charset="-78"/>
          </a:endParaRPr>
        </a:p>
      </dgm:t>
    </dgm:pt>
    <dgm:pt modelId="{2FDAD844-110D-4D47-B4FA-B8D0A85F3971}" type="parTrans" cxnId="{F6645648-302A-46A6-BAED-677D37A51C66}">
      <dgm:prSet/>
      <dgm:spPr/>
      <dgm:t>
        <a:bodyPr/>
        <a:lstStyle/>
        <a:p>
          <a:endParaRPr lang="en-US"/>
        </a:p>
      </dgm:t>
    </dgm:pt>
    <dgm:pt modelId="{A2173BBB-EE34-4C00-B9EC-31070635F3CF}" type="sibTrans" cxnId="{F6645648-302A-46A6-BAED-677D37A51C66}">
      <dgm:prSet/>
      <dgm:spPr/>
      <dgm:t>
        <a:bodyPr/>
        <a:lstStyle/>
        <a:p>
          <a:endParaRPr lang="en-US"/>
        </a:p>
      </dgm:t>
    </dgm:pt>
    <dgm:pt modelId="{DB3F0B35-1961-4A2E-A2E2-A21D014256DC}">
      <dgm:prSet phldrT="[Text]" custT="1"/>
      <dgm:spPr/>
      <dgm:t>
        <a:bodyPr/>
        <a:lstStyle/>
        <a:p>
          <a:r>
            <a:rPr lang="fa-IR" sz="1600" dirty="0">
              <a:cs typeface="B Koodak" panose="00000700000000000000" pitchFamily="2" charset="-78"/>
            </a:rPr>
            <a:t>خوردن اجسام تیز و برنده و بلع بسته های مواد</a:t>
          </a:r>
          <a:endParaRPr lang="en-US" sz="1600" dirty="0">
            <a:cs typeface="B Koodak" panose="00000700000000000000" pitchFamily="2" charset="-78"/>
          </a:endParaRPr>
        </a:p>
      </dgm:t>
    </dgm:pt>
    <dgm:pt modelId="{245E0835-2933-4479-8D2D-6789F93DD412}" type="parTrans" cxnId="{6B3985E8-8AAC-4F7E-B791-E6FC7FD0AF2C}">
      <dgm:prSet/>
      <dgm:spPr/>
      <dgm:t>
        <a:bodyPr/>
        <a:lstStyle/>
        <a:p>
          <a:endParaRPr lang="en-US"/>
        </a:p>
      </dgm:t>
    </dgm:pt>
    <dgm:pt modelId="{13D2710A-74C8-43C7-BDAA-93202461A9F3}" type="sibTrans" cxnId="{6B3985E8-8AAC-4F7E-B791-E6FC7FD0AF2C}">
      <dgm:prSet/>
      <dgm:spPr/>
      <dgm:t>
        <a:bodyPr/>
        <a:lstStyle/>
        <a:p>
          <a:endParaRPr lang="en-US"/>
        </a:p>
      </dgm:t>
    </dgm:pt>
    <dgm:pt modelId="{D48883CE-B0F8-442E-8F33-17BF0C63444D}" type="pres">
      <dgm:prSet presAssocID="{88765903-B01A-4B20-A91A-C11793871D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034DF8-B148-40BD-8A89-02C68085B895}" type="pres">
      <dgm:prSet presAssocID="{61F71438-59C3-4EF2-BF5E-920F80AFDB55}" presName="composite" presStyleCnt="0"/>
      <dgm:spPr/>
    </dgm:pt>
    <dgm:pt modelId="{EE74B142-D2C9-4A7A-B483-E9DD0E67356B}" type="pres">
      <dgm:prSet presAssocID="{61F71438-59C3-4EF2-BF5E-920F80AFDB5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C7B52-E364-41FA-A6BD-AFED02B8B7E3}" type="pres">
      <dgm:prSet presAssocID="{61F71438-59C3-4EF2-BF5E-920F80AFDB5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5B6C2-E149-4318-8B21-51690EBDE706}" type="pres">
      <dgm:prSet presAssocID="{AB4D82FF-676F-48EB-9389-5B34F96011FD}" presName="space" presStyleCnt="0"/>
      <dgm:spPr/>
    </dgm:pt>
    <dgm:pt modelId="{13B20499-1848-4996-AB1B-5B5F06071D35}" type="pres">
      <dgm:prSet presAssocID="{93B9C296-F27E-4603-A7EF-40E8BDB487E2}" presName="composite" presStyleCnt="0"/>
      <dgm:spPr/>
    </dgm:pt>
    <dgm:pt modelId="{D134434B-C91E-4A93-8E6D-AC3E20C5D4D0}" type="pres">
      <dgm:prSet presAssocID="{93B9C296-F27E-4603-A7EF-40E8BDB487E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1C6E8-7367-4A46-9FB4-CA5C9685A6B9}" type="pres">
      <dgm:prSet presAssocID="{93B9C296-F27E-4603-A7EF-40E8BDB487E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75757E-16F9-4BCC-A456-3327F93CB64E}" type="presOf" srcId="{00514538-F21E-4921-8976-6F25B1B70A4F}" destId="{8191C6E8-7367-4A46-9FB4-CA5C9685A6B9}" srcOrd="0" destOrd="4" presId="urn:microsoft.com/office/officeart/2005/8/layout/hList1"/>
    <dgm:cxn modelId="{0DC5ACB6-516A-4CF3-A2F0-FF8FD9F7FCB4}" type="presOf" srcId="{9F994807-A50A-4838-B1E2-1D2052B0E76A}" destId="{8191C6E8-7367-4A46-9FB4-CA5C9685A6B9}" srcOrd="0" destOrd="6" presId="urn:microsoft.com/office/officeart/2005/8/layout/hList1"/>
    <dgm:cxn modelId="{8606B223-4E49-4CB8-B55C-352FF1F63162}" srcId="{93B9C296-F27E-4603-A7EF-40E8BDB487E2}" destId="{9F994807-A50A-4838-B1E2-1D2052B0E76A}" srcOrd="6" destOrd="0" parTransId="{08065F2B-5BB7-4695-A070-18BD9D0E0E7F}" sibTransId="{5A2178F6-54A4-48CA-A237-4594E2F7A64C}"/>
    <dgm:cxn modelId="{6D6F438B-E1C3-4C0F-AB2E-73CC57AAAF1A}" type="presOf" srcId="{0844DEE7-80B5-436E-BDF1-173927D9046A}" destId="{8191C6E8-7367-4A46-9FB4-CA5C9685A6B9}" srcOrd="0" destOrd="1" presId="urn:microsoft.com/office/officeart/2005/8/layout/hList1"/>
    <dgm:cxn modelId="{28C5071B-B919-4392-854A-484CD293FBBE}" srcId="{93B9C296-F27E-4603-A7EF-40E8BDB487E2}" destId="{07AFC327-5FA4-411E-8E14-182120CC7CFD}" srcOrd="0" destOrd="0" parTransId="{1B1060AF-08E6-4999-AB2A-74E62B5ABDE5}" sibTransId="{E169D0AA-8AFF-4171-AFBC-364E7E78F1B5}"/>
    <dgm:cxn modelId="{7DC438FA-BE23-4EE0-921F-AE5CFEADDD30}" type="presOf" srcId="{79A54CB2-CBF5-4427-AE9C-F7F15C49380F}" destId="{8191C6E8-7367-4A46-9FB4-CA5C9685A6B9}" srcOrd="0" destOrd="5" presId="urn:microsoft.com/office/officeart/2005/8/layout/hList1"/>
    <dgm:cxn modelId="{CDC6C605-AFA7-4848-A943-01E1042ADC9C}" type="presOf" srcId="{A5E518F6-E9B2-4BE4-9230-DF12D6DED9D2}" destId="{8191C6E8-7367-4A46-9FB4-CA5C9685A6B9}" srcOrd="0" destOrd="2" presId="urn:microsoft.com/office/officeart/2005/8/layout/hList1"/>
    <dgm:cxn modelId="{F6645648-302A-46A6-BAED-677D37A51C66}" srcId="{93B9C296-F27E-4603-A7EF-40E8BDB487E2}" destId="{D7D52C39-B556-4E0D-9715-29E9F632E34C}" srcOrd="8" destOrd="0" parTransId="{2FDAD844-110D-4D47-B4FA-B8D0A85F3971}" sibTransId="{A2173BBB-EE34-4C00-B9EC-31070635F3CF}"/>
    <dgm:cxn modelId="{3A4C1784-CAF7-41C6-826E-6037CCB44500}" srcId="{93B9C296-F27E-4603-A7EF-40E8BDB487E2}" destId="{1EF18189-6C07-4012-8098-CB72BD6A37D8}" srcOrd="7" destOrd="0" parTransId="{DB490AC3-E5D3-4CCF-9588-8C4167BD9A19}" sibTransId="{5818C94D-867A-4D14-8D1D-537A0A790101}"/>
    <dgm:cxn modelId="{0A80053F-7AF9-4FDB-98E7-FE003BF3D304}" type="presOf" srcId="{EF532D88-3A9C-4EE9-90BC-32AA292DC184}" destId="{4F7C7B52-E364-41FA-A6BD-AFED02B8B7E3}" srcOrd="0" destOrd="1" presId="urn:microsoft.com/office/officeart/2005/8/layout/hList1"/>
    <dgm:cxn modelId="{677642F0-35EC-43A2-86FC-1AE6D382452E}" type="presOf" srcId="{93B9C296-F27E-4603-A7EF-40E8BDB487E2}" destId="{D134434B-C91E-4A93-8E6D-AC3E20C5D4D0}" srcOrd="0" destOrd="0" presId="urn:microsoft.com/office/officeart/2005/8/layout/hList1"/>
    <dgm:cxn modelId="{6A2A92AA-BBB2-42FA-8020-1CC6DEE71CCD}" srcId="{88765903-B01A-4B20-A91A-C11793871D69}" destId="{61F71438-59C3-4EF2-BF5E-920F80AFDB55}" srcOrd="0" destOrd="0" parTransId="{DF1E1315-0CA8-4E50-9850-B718260F415D}" sibTransId="{AB4D82FF-676F-48EB-9389-5B34F96011FD}"/>
    <dgm:cxn modelId="{D9B04373-1F79-48BC-8A75-19F46D23664C}" type="presOf" srcId="{0AABF296-5BBF-4857-8F11-780F7021853F}" destId="{8191C6E8-7367-4A46-9FB4-CA5C9685A6B9}" srcOrd="0" destOrd="3" presId="urn:microsoft.com/office/officeart/2005/8/layout/hList1"/>
    <dgm:cxn modelId="{6B3985E8-8AAC-4F7E-B791-E6FC7FD0AF2C}" srcId="{93B9C296-F27E-4603-A7EF-40E8BDB487E2}" destId="{DB3F0B35-1961-4A2E-A2E2-A21D014256DC}" srcOrd="9" destOrd="0" parTransId="{245E0835-2933-4479-8D2D-6789F93DD412}" sibTransId="{13D2710A-74C8-43C7-BDAA-93202461A9F3}"/>
    <dgm:cxn modelId="{520C6A9E-256A-4083-A66A-2F88043B15F9}" type="presOf" srcId="{1EF18189-6C07-4012-8098-CB72BD6A37D8}" destId="{8191C6E8-7367-4A46-9FB4-CA5C9685A6B9}" srcOrd="0" destOrd="7" presId="urn:microsoft.com/office/officeart/2005/8/layout/hList1"/>
    <dgm:cxn modelId="{758B68B8-36AF-49B1-B91E-02B39A2B692A}" srcId="{61F71438-59C3-4EF2-BF5E-920F80AFDB55}" destId="{EF532D88-3A9C-4EE9-90BC-32AA292DC184}" srcOrd="1" destOrd="0" parTransId="{0FED401A-B80B-4183-9354-FC03910F866B}" sibTransId="{25088716-C859-477C-8EB1-83C6DC0CB179}"/>
    <dgm:cxn modelId="{5B2C1E52-2C7B-4C97-ACB4-58FAB9944C1D}" srcId="{93B9C296-F27E-4603-A7EF-40E8BDB487E2}" destId="{A5E518F6-E9B2-4BE4-9230-DF12D6DED9D2}" srcOrd="2" destOrd="0" parTransId="{825A56DE-4B5D-40DB-B525-39049831574E}" sibTransId="{0DFCCB17-A105-4814-89DD-5D739335E657}"/>
    <dgm:cxn modelId="{19259FB8-ABD9-4990-BE03-9820E954E214}" type="presOf" srcId="{88765903-B01A-4B20-A91A-C11793871D69}" destId="{D48883CE-B0F8-442E-8F33-17BF0C63444D}" srcOrd="0" destOrd="0" presId="urn:microsoft.com/office/officeart/2005/8/layout/hList1"/>
    <dgm:cxn modelId="{3A0B4C2A-630E-430C-BFEB-D75397E7F09D}" srcId="{93B9C296-F27E-4603-A7EF-40E8BDB487E2}" destId="{0AABF296-5BBF-4857-8F11-780F7021853F}" srcOrd="3" destOrd="0" parTransId="{330D9B8C-E322-49ED-A168-2A4D05453BAC}" sibTransId="{E1777868-37C2-446C-8C37-7E34459B7302}"/>
    <dgm:cxn modelId="{A13516F6-D763-44E2-BB6B-A99C5A6D7C8B}" srcId="{88765903-B01A-4B20-A91A-C11793871D69}" destId="{93B9C296-F27E-4603-A7EF-40E8BDB487E2}" srcOrd="1" destOrd="0" parTransId="{3BDE9E6B-0496-4CC8-9B5A-C48F27837CD6}" sibTransId="{5E0BAFCE-4ACA-4676-A111-47968B1AAE60}"/>
    <dgm:cxn modelId="{A72F1FD0-A4F0-4715-A168-68A36D22651B}" type="presOf" srcId="{D7D52C39-B556-4E0D-9715-29E9F632E34C}" destId="{8191C6E8-7367-4A46-9FB4-CA5C9685A6B9}" srcOrd="0" destOrd="8" presId="urn:microsoft.com/office/officeart/2005/8/layout/hList1"/>
    <dgm:cxn modelId="{993CE536-D9F3-4D2B-8BB6-974618AE4A98}" srcId="{93B9C296-F27E-4603-A7EF-40E8BDB487E2}" destId="{0844DEE7-80B5-436E-BDF1-173927D9046A}" srcOrd="1" destOrd="0" parTransId="{AF860B77-7ECF-4A44-B8F6-24ABFA7AC010}" sibTransId="{F6F2C5FF-A6C3-48C4-844F-F3D2B1EDD343}"/>
    <dgm:cxn modelId="{EF30BB13-F16C-473B-9CB0-0AA50138B1FB}" type="presOf" srcId="{07AFC327-5FA4-411E-8E14-182120CC7CFD}" destId="{8191C6E8-7367-4A46-9FB4-CA5C9685A6B9}" srcOrd="0" destOrd="0" presId="urn:microsoft.com/office/officeart/2005/8/layout/hList1"/>
    <dgm:cxn modelId="{4D919746-60FC-4ADD-96C0-EAB4F3A1026E}" type="presOf" srcId="{2BDDE49A-9986-48D1-B15D-A3DB2BCA3DBF}" destId="{4F7C7B52-E364-41FA-A6BD-AFED02B8B7E3}" srcOrd="0" destOrd="0" presId="urn:microsoft.com/office/officeart/2005/8/layout/hList1"/>
    <dgm:cxn modelId="{D3255168-98A4-47FA-85A0-D65982C155C6}" srcId="{61F71438-59C3-4EF2-BF5E-920F80AFDB55}" destId="{2BDDE49A-9986-48D1-B15D-A3DB2BCA3DBF}" srcOrd="0" destOrd="0" parTransId="{1FCC594B-7F01-4CE3-857E-DBF281C1737C}" sibTransId="{AC3A1DE0-313E-4989-A2C3-E5FC15A9F548}"/>
    <dgm:cxn modelId="{2601BB98-A3A5-40C8-A379-2F44A99D7023}" type="presOf" srcId="{61F71438-59C3-4EF2-BF5E-920F80AFDB55}" destId="{EE74B142-D2C9-4A7A-B483-E9DD0E67356B}" srcOrd="0" destOrd="0" presId="urn:microsoft.com/office/officeart/2005/8/layout/hList1"/>
    <dgm:cxn modelId="{ECA03EFA-A2ED-45B9-AB17-485A3507A141}" srcId="{93B9C296-F27E-4603-A7EF-40E8BDB487E2}" destId="{00514538-F21E-4921-8976-6F25B1B70A4F}" srcOrd="4" destOrd="0" parTransId="{00DBCB47-00B4-4A00-A53D-31636CCA2C11}" sibTransId="{341F431B-7289-4414-9A2A-211B7BF7E1E0}"/>
    <dgm:cxn modelId="{5AD28D1D-49A9-469B-A8C8-F54C3C07C7B3}" type="presOf" srcId="{DB3F0B35-1961-4A2E-A2E2-A21D014256DC}" destId="{8191C6E8-7367-4A46-9FB4-CA5C9685A6B9}" srcOrd="0" destOrd="9" presId="urn:microsoft.com/office/officeart/2005/8/layout/hList1"/>
    <dgm:cxn modelId="{BDAF0B8F-0370-48A1-8237-7330C4F77597}" srcId="{93B9C296-F27E-4603-A7EF-40E8BDB487E2}" destId="{79A54CB2-CBF5-4427-AE9C-F7F15C49380F}" srcOrd="5" destOrd="0" parTransId="{2DC8DEA6-D848-4BBA-B1A0-7AE0DC84CC2A}" sibTransId="{46627A6C-B803-4D77-BBAE-F91A58C4F736}"/>
    <dgm:cxn modelId="{3504E13A-5327-41F4-AB68-990FE5BC403C}" type="presParOf" srcId="{D48883CE-B0F8-442E-8F33-17BF0C63444D}" destId="{30034DF8-B148-40BD-8A89-02C68085B895}" srcOrd="0" destOrd="0" presId="urn:microsoft.com/office/officeart/2005/8/layout/hList1"/>
    <dgm:cxn modelId="{332681B8-D031-4282-9F9D-9A483739CB13}" type="presParOf" srcId="{30034DF8-B148-40BD-8A89-02C68085B895}" destId="{EE74B142-D2C9-4A7A-B483-E9DD0E67356B}" srcOrd="0" destOrd="0" presId="urn:microsoft.com/office/officeart/2005/8/layout/hList1"/>
    <dgm:cxn modelId="{DF1CA1E4-FA3C-44BA-9676-C95D2E8D282E}" type="presParOf" srcId="{30034DF8-B148-40BD-8A89-02C68085B895}" destId="{4F7C7B52-E364-41FA-A6BD-AFED02B8B7E3}" srcOrd="1" destOrd="0" presId="urn:microsoft.com/office/officeart/2005/8/layout/hList1"/>
    <dgm:cxn modelId="{C8C1B96F-66BE-41F2-A18A-0449D31853B0}" type="presParOf" srcId="{D48883CE-B0F8-442E-8F33-17BF0C63444D}" destId="{5105B6C2-E149-4318-8B21-51690EBDE706}" srcOrd="1" destOrd="0" presId="urn:microsoft.com/office/officeart/2005/8/layout/hList1"/>
    <dgm:cxn modelId="{552F18AB-B1AE-4938-BE73-C7FC23D17EAD}" type="presParOf" srcId="{D48883CE-B0F8-442E-8F33-17BF0C63444D}" destId="{13B20499-1848-4996-AB1B-5B5F06071D35}" srcOrd="2" destOrd="0" presId="urn:microsoft.com/office/officeart/2005/8/layout/hList1"/>
    <dgm:cxn modelId="{A4CCDCBB-BE6E-4079-B981-E4782D17A2BC}" type="presParOf" srcId="{13B20499-1848-4996-AB1B-5B5F06071D35}" destId="{D134434B-C91E-4A93-8E6D-AC3E20C5D4D0}" srcOrd="0" destOrd="0" presId="urn:microsoft.com/office/officeart/2005/8/layout/hList1"/>
    <dgm:cxn modelId="{2782B0B7-EAC8-4905-AF7E-596CB5D5460D}" type="presParOf" srcId="{13B20499-1848-4996-AB1B-5B5F06071D35}" destId="{8191C6E8-7367-4A46-9FB4-CA5C9685A6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8C072-A672-4BDE-B07E-EC9C3F72205D}">
      <dsp:nvSpPr>
        <dsp:cNvPr id="0" name=""/>
        <dsp:cNvSpPr/>
      </dsp:nvSpPr>
      <dsp:spPr>
        <a:xfrm>
          <a:off x="3364" y="2627"/>
          <a:ext cx="11003634" cy="16041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>
              <a:cs typeface="B Koodak" panose="00000700000000000000" pitchFamily="2" charset="-78"/>
            </a:rPr>
            <a:t>مسمومیت با افت سطح هوشیاری</a:t>
          </a:r>
          <a:endParaRPr lang="en-US" sz="5400" kern="1200" dirty="0">
            <a:cs typeface="B Koodak" panose="00000700000000000000" pitchFamily="2" charset="-78"/>
          </a:endParaRPr>
        </a:p>
      </dsp:txBody>
      <dsp:txXfrm>
        <a:off x="50347" y="49610"/>
        <a:ext cx="10909668" cy="1510156"/>
      </dsp:txXfrm>
    </dsp:sp>
    <dsp:sp modelId="{BC6FA18F-D79B-4719-B4FE-A654392ED74B}">
      <dsp:nvSpPr>
        <dsp:cNvPr id="0" name=""/>
        <dsp:cNvSpPr/>
      </dsp:nvSpPr>
      <dsp:spPr>
        <a:xfrm>
          <a:off x="3364" y="1797023"/>
          <a:ext cx="7286475" cy="1604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>
              <a:cs typeface="B Koodak" panose="00000700000000000000" pitchFamily="2" charset="-78"/>
            </a:rPr>
            <a:t>خواب آلود</a:t>
          </a:r>
          <a:endParaRPr lang="en-US" sz="5400" kern="1200" dirty="0">
            <a:cs typeface="B Koodak" panose="00000700000000000000" pitchFamily="2" charset="-78"/>
          </a:endParaRPr>
        </a:p>
      </dsp:txBody>
      <dsp:txXfrm>
        <a:off x="50347" y="1844006"/>
        <a:ext cx="7192509" cy="1510156"/>
      </dsp:txXfrm>
    </dsp:sp>
    <dsp:sp modelId="{2DF24674-7331-4F1B-83BF-D43B8EC2C1F2}">
      <dsp:nvSpPr>
        <dsp:cNvPr id="0" name=""/>
        <dsp:cNvSpPr/>
      </dsp:nvSpPr>
      <dsp:spPr>
        <a:xfrm>
          <a:off x="3364" y="3591418"/>
          <a:ext cx="1173345" cy="1604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Koodak" panose="00000700000000000000" pitchFamily="2" charset="-78"/>
            </a:rPr>
            <a:t>اکثر بنزودیازپین ها</a:t>
          </a:r>
          <a:endParaRPr lang="en-US" sz="1600" kern="1200" dirty="0">
            <a:cs typeface="B Koodak" panose="00000700000000000000" pitchFamily="2" charset="-78"/>
          </a:endParaRPr>
        </a:p>
      </dsp:txBody>
      <dsp:txXfrm>
        <a:off x="37730" y="3625784"/>
        <a:ext cx="1104613" cy="1535390"/>
      </dsp:txXfrm>
    </dsp:sp>
    <dsp:sp modelId="{B97EB0F9-BD32-4280-809E-1AA6CBFECF1B}">
      <dsp:nvSpPr>
        <dsp:cNvPr id="0" name=""/>
        <dsp:cNvSpPr/>
      </dsp:nvSpPr>
      <dsp:spPr>
        <a:xfrm>
          <a:off x="1225990" y="3591418"/>
          <a:ext cx="1173345" cy="1604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Koodak" panose="00000700000000000000" pitchFamily="2" charset="-78"/>
            </a:rPr>
            <a:t>زولپیدم</a:t>
          </a:r>
          <a:endParaRPr lang="en-US" sz="1600" kern="1200" dirty="0">
            <a:cs typeface="B Koodak" panose="00000700000000000000" pitchFamily="2" charset="-78"/>
          </a:endParaRPr>
        </a:p>
      </dsp:txBody>
      <dsp:txXfrm>
        <a:off x="1260356" y="3625784"/>
        <a:ext cx="1104613" cy="1535390"/>
      </dsp:txXfrm>
    </dsp:sp>
    <dsp:sp modelId="{736C3A02-FDB0-4BFE-9CE5-8C43EFC7EC38}">
      <dsp:nvSpPr>
        <dsp:cNvPr id="0" name=""/>
        <dsp:cNvSpPr/>
      </dsp:nvSpPr>
      <dsp:spPr>
        <a:xfrm>
          <a:off x="2448616" y="3591418"/>
          <a:ext cx="1173345" cy="1604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Koodak" panose="00000700000000000000" pitchFamily="2" charset="-78"/>
            </a:rPr>
            <a:t>متادون و مشتقاتش</a:t>
          </a:r>
          <a:endParaRPr lang="en-US" sz="1600" kern="1200" dirty="0">
            <a:cs typeface="B Koodak" panose="00000700000000000000" pitchFamily="2" charset="-78"/>
          </a:endParaRPr>
        </a:p>
      </dsp:txBody>
      <dsp:txXfrm>
        <a:off x="2482982" y="3625784"/>
        <a:ext cx="1104613" cy="1535390"/>
      </dsp:txXfrm>
    </dsp:sp>
    <dsp:sp modelId="{CC6A2410-036C-4A93-9522-78256A905517}">
      <dsp:nvSpPr>
        <dsp:cNvPr id="0" name=""/>
        <dsp:cNvSpPr/>
      </dsp:nvSpPr>
      <dsp:spPr>
        <a:xfrm>
          <a:off x="3671242" y="3591418"/>
          <a:ext cx="1173345" cy="1604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cs typeface="B Koodak" panose="00000700000000000000" pitchFamily="2" charset="-78"/>
            </a:rPr>
            <a:t>TCA , anti psychotics</a:t>
          </a:r>
        </a:p>
      </dsp:txBody>
      <dsp:txXfrm>
        <a:off x="3705608" y="3625784"/>
        <a:ext cx="1104613" cy="1535390"/>
      </dsp:txXfrm>
    </dsp:sp>
    <dsp:sp modelId="{98BB1D46-2D75-4439-BF35-4340A3F704A9}">
      <dsp:nvSpPr>
        <dsp:cNvPr id="0" name=""/>
        <dsp:cNvSpPr/>
      </dsp:nvSpPr>
      <dsp:spPr>
        <a:xfrm>
          <a:off x="4893868" y="3591418"/>
          <a:ext cx="1173345" cy="1604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Koodak" panose="00000700000000000000" pitchFamily="2" charset="-78"/>
            </a:rPr>
            <a:t>سدیم والپروات و فنوباربیتال </a:t>
          </a:r>
          <a:endParaRPr lang="en-US" sz="1600" kern="1200" dirty="0">
            <a:cs typeface="B Koodak" panose="00000700000000000000" pitchFamily="2" charset="-78"/>
          </a:endParaRPr>
        </a:p>
      </dsp:txBody>
      <dsp:txXfrm>
        <a:off x="4928234" y="3625784"/>
        <a:ext cx="1104613" cy="1535390"/>
      </dsp:txXfrm>
    </dsp:sp>
    <dsp:sp modelId="{673B33B0-2D56-435D-8889-0AB3B213F426}">
      <dsp:nvSpPr>
        <dsp:cNvPr id="0" name=""/>
        <dsp:cNvSpPr/>
      </dsp:nvSpPr>
      <dsp:spPr>
        <a:xfrm>
          <a:off x="6116494" y="3591418"/>
          <a:ext cx="1173345" cy="1604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Koodak" panose="00000700000000000000" pitchFamily="2" charset="-78"/>
            </a:rPr>
            <a:t>بوپرنورفین در افراد غیر معتاد</a:t>
          </a:r>
          <a:endParaRPr lang="en-US" sz="1600" kern="1200" dirty="0">
            <a:cs typeface="B Koodak" panose="00000700000000000000" pitchFamily="2" charset="-78"/>
          </a:endParaRPr>
        </a:p>
      </dsp:txBody>
      <dsp:txXfrm>
        <a:off x="6150860" y="3625784"/>
        <a:ext cx="1104613" cy="1535390"/>
      </dsp:txXfrm>
    </dsp:sp>
    <dsp:sp modelId="{A40BF842-8C74-4D3C-BC13-4612F00369EE}">
      <dsp:nvSpPr>
        <dsp:cNvPr id="0" name=""/>
        <dsp:cNvSpPr/>
      </dsp:nvSpPr>
      <dsp:spPr>
        <a:xfrm>
          <a:off x="7388401" y="1797023"/>
          <a:ext cx="3618597" cy="1604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>
              <a:cs typeface="B Koodak" panose="00000700000000000000" pitchFamily="2" charset="-78"/>
            </a:rPr>
            <a:t>بی قرار</a:t>
          </a:r>
          <a:endParaRPr lang="en-US" sz="5400" kern="1200" dirty="0">
            <a:cs typeface="B Koodak" panose="00000700000000000000" pitchFamily="2" charset="-78"/>
          </a:endParaRPr>
        </a:p>
      </dsp:txBody>
      <dsp:txXfrm>
        <a:off x="7435384" y="1844006"/>
        <a:ext cx="3524631" cy="1510156"/>
      </dsp:txXfrm>
    </dsp:sp>
    <dsp:sp modelId="{96790909-A119-4C42-9BA2-F94D683D334C}">
      <dsp:nvSpPr>
        <dsp:cNvPr id="0" name=""/>
        <dsp:cNvSpPr/>
      </dsp:nvSpPr>
      <dsp:spPr>
        <a:xfrm>
          <a:off x="7388401" y="3591418"/>
          <a:ext cx="1173345" cy="1604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Koodak" panose="00000700000000000000" pitchFamily="2" charset="-78"/>
            </a:rPr>
            <a:t>برخی بنزودیازپین ها(آلپرازولام و کلونازپام)</a:t>
          </a:r>
          <a:endParaRPr lang="en-US" sz="1600" kern="1200" dirty="0">
            <a:cs typeface="B Koodak" panose="00000700000000000000" pitchFamily="2" charset="-78"/>
          </a:endParaRPr>
        </a:p>
      </dsp:txBody>
      <dsp:txXfrm>
        <a:off x="7422767" y="3625784"/>
        <a:ext cx="1104613" cy="1535390"/>
      </dsp:txXfrm>
    </dsp:sp>
    <dsp:sp modelId="{656159AE-3E7F-4A56-853F-6943263807C6}">
      <dsp:nvSpPr>
        <dsp:cNvPr id="0" name=""/>
        <dsp:cNvSpPr/>
      </dsp:nvSpPr>
      <dsp:spPr>
        <a:xfrm>
          <a:off x="8611027" y="3591418"/>
          <a:ext cx="1173345" cy="1604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Koodak" panose="00000700000000000000" pitchFamily="2" charset="-78"/>
            </a:rPr>
            <a:t>آنتی کولینرژیک ها یا سمپاتومیمتیک ها</a:t>
          </a:r>
          <a:endParaRPr lang="en-US" sz="1600" kern="1200" dirty="0">
            <a:cs typeface="B Koodak" panose="00000700000000000000" pitchFamily="2" charset="-78"/>
          </a:endParaRPr>
        </a:p>
      </dsp:txBody>
      <dsp:txXfrm>
        <a:off x="8645393" y="3625784"/>
        <a:ext cx="1104613" cy="1535390"/>
      </dsp:txXfrm>
    </dsp:sp>
    <dsp:sp modelId="{69A35F08-513A-4339-8701-422610E135BE}">
      <dsp:nvSpPr>
        <dsp:cNvPr id="0" name=""/>
        <dsp:cNvSpPr/>
      </dsp:nvSpPr>
      <dsp:spPr>
        <a:xfrm>
          <a:off x="9833653" y="3591418"/>
          <a:ext cx="1173345" cy="1604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Koodak" panose="00000700000000000000" pitchFamily="2" charset="-78"/>
            </a:rPr>
            <a:t>بوپرنورفین در معتادان </a:t>
          </a:r>
          <a:r>
            <a:rPr lang="en-US" sz="1600" kern="1200" dirty="0">
              <a:cs typeface="B Koodak" panose="00000700000000000000" pitchFamily="2" charset="-78"/>
            </a:rPr>
            <a:t>(B2)</a:t>
          </a:r>
        </a:p>
      </dsp:txBody>
      <dsp:txXfrm>
        <a:off x="9868019" y="3625784"/>
        <a:ext cx="1104613" cy="1535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4B142-D2C9-4A7A-B483-E9DD0E67356B}">
      <dsp:nvSpPr>
        <dsp:cNvPr id="0" name=""/>
        <dsp:cNvSpPr/>
      </dsp:nvSpPr>
      <dsp:spPr>
        <a:xfrm>
          <a:off x="52" y="335360"/>
          <a:ext cx="4987558" cy="118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100" kern="1200" dirty="0">
              <a:cs typeface="B Koodak" panose="00000700000000000000" pitchFamily="2" charset="-78"/>
            </a:rPr>
            <a:t>اندیکاسیون واشینگ</a:t>
          </a:r>
          <a:endParaRPr lang="en-US" sz="4100" kern="1200" dirty="0">
            <a:cs typeface="B Koodak" panose="00000700000000000000" pitchFamily="2" charset="-78"/>
          </a:endParaRPr>
        </a:p>
      </dsp:txBody>
      <dsp:txXfrm>
        <a:off x="52" y="335360"/>
        <a:ext cx="4987558" cy="1180800"/>
      </dsp:txXfrm>
    </dsp:sp>
    <dsp:sp modelId="{4F7C7B52-E364-41FA-A6BD-AFED02B8B7E3}">
      <dsp:nvSpPr>
        <dsp:cNvPr id="0" name=""/>
        <dsp:cNvSpPr/>
      </dsp:nvSpPr>
      <dsp:spPr>
        <a:xfrm>
          <a:off x="52" y="1516160"/>
          <a:ext cx="4987558" cy="39390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Koodak" panose="00000700000000000000" pitchFamily="2" charset="-78"/>
            </a:rPr>
            <a:t>ارگانوفسفره و سموم مایع</a:t>
          </a:r>
          <a:endParaRPr lang="en-US" sz="2000" kern="1200" dirty="0">
            <a:cs typeface="B Koodak" panose="00000700000000000000" pitchFamily="2" charset="-7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Koodak" panose="00000700000000000000" pitchFamily="2" charset="-78"/>
            </a:rPr>
            <a:t>پاراکوات</a:t>
          </a:r>
          <a:endParaRPr lang="en-US" sz="2000" kern="1200" dirty="0">
            <a:cs typeface="B Koodak" panose="00000700000000000000" pitchFamily="2" charset="-78"/>
          </a:endParaRPr>
        </a:p>
      </dsp:txBody>
      <dsp:txXfrm>
        <a:off x="52" y="1516160"/>
        <a:ext cx="4987558" cy="3939075"/>
      </dsp:txXfrm>
    </dsp:sp>
    <dsp:sp modelId="{D134434B-C91E-4A93-8E6D-AC3E20C5D4D0}">
      <dsp:nvSpPr>
        <dsp:cNvPr id="0" name=""/>
        <dsp:cNvSpPr/>
      </dsp:nvSpPr>
      <dsp:spPr>
        <a:xfrm>
          <a:off x="5685868" y="335360"/>
          <a:ext cx="4987558" cy="118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100" kern="1200" dirty="0">
              <a:cs typeface="B Koodak" panose="00000700000000000000" pitchFamily="2" charset="-78"/>
            </a:rPr>
            <a:t>کنترااندیکاسیون واشینگ</a:t>
          </a:r>
          <a:endParaRPr lang="en-US" sz="4100" kern="1200" dirty="0">
            <a:cs typeface="B Koodak" panose="00000700000000000000" pitchFamily="2" charset="-78"/>
          </a:endParaRPr>
        </a:p>
      </dsp:txBody>
      <dsp:txXfrm>
        <a:off x="5685868" y="335360"/>
        <a:ext cx="4987558" cy="1180800"/>
      </dsp:txXfrm>
    </dsp:sp>
    <dsp:sp modelId="{8191C6E8-7367-4A46-9FB4-CA5C9685A6B9}">
      <dsp:nvSpPr>
        <dsp:cNvPr id="0" name=""/>
        <dsp:cNvSpPr/>
      </dsp:nvSpPr>
      <dsp:spPr>
        <a:xfrm>
          <a:off x="5685868" y="1516160"/>
          <a:ext cx="4987558" cy="39390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>
              <a:cs typeface="B Koodak" panose="00000700000000000000" pitchFamily="2" charset="-78"/>
            </a:rPr>
            <a:t>کاهش سطح هوشیاری</a:t>
          </a:r>
          <a:endParaRPr lang="en-US" sz="1600" kern="1200" dirty="0">
            <a:cs typeface="B Koodak" panose="00000700000000000000" pitchFamily="2" charset="-7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>
              <a:cs typeface="B Koodak" panose="00000700000000000000" pitchFamily="2" charset="-78"/>
            </a:rPr>
            <a:t>اختلالات انعقادی</a:t>
          </a:r>
          <a:endParaRPr lang="en-US" sz="1600" kern="1200" dirty="0">
            <a:cs typeface="B Koodak" panose="00000700000000000000" pitchFamily="2" charset="-7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>
              <a:cs typeface="B Koodak" panose="00000700000000000000" pitchFamily="2" charset="-78"/>
            </a:rPr>
            <a:t>خوردن مواد اسیدی و بازی</a:t>
          </a:r>
          <a:endParaRPr lang="en-US" sz="1600" kern="1200" dirty="0">
            <a:cs typeface="B Koodak" panose="00000700000000000000" pitchFamily="2" charset="-7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>
              <a:cs typeface="B Koodak" panose="00000700000000000000" pitchFamily="2" charset="-78"/>
            </a:rPr>
            <a:t>نفت و بنزین</a:t>
          </a:r>
          <a:endParaRPr lang="en-US" sz="1600" kern="1200" dirty="0">
            <a:cs typeface="B Koodak" panose="00000700000000000000" pitchFamily="2" charset="-7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>
              <a:cs typeface="B Koodak" panose="00000700000000000000" pitchFamily="2" charset="-78"/>
            </a:rPr>
            <a:t>اتانول و مشروبات الکلی</a:t>
          </a:r>
          <a:endParaRPr lang="en-US" sz="1600" kern="1200" dirty="0">
            <a:cs typeface="B Koodak" panose="00000700000000000000" pitchFamily="2" charset="-7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>
              <a:cs typeface="B Koodak" panose="00000700000000000000" pitchFamily="2" charset="-78"/>
            </a:rPr>
            <a:t>سابقه </a:t>
          </a:r>
          <a:r>
            <a:rPr lang="en-US" sz="1600" kern="1200" dirty="0">
              <a:cs typeface="B Koodak" panose="00000700000000000000" pitchFamily="2" charset="-78"/>
            </a:rPr>
            <a:t>MI</a:t>
          </a:r>
          <a:r>
            <a:rPr lang="fa-IR" sz="1600" kern="1200" dirty="0">
              <a:cs typeface="B Koodak" panose="00000700000000000000" pitchFamily="2" charset="-78"/>
            </a:rPr>
            <a:t> یک ماه اخیر</a:t>
          </a:r>
          <a:endParaRPr lang="en-US" sz="1600" kern="1200" dirty="0">
            <a:cs typeface="B Koodak" panose="00000700000000000000" pitchFamily="2" charset="-7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>
              <a:cs typeface="B Koodak" panose="00000700000000000000" pitchFamily="2" charset="-78"/>
            </a:rPr>
            <a:t>ترامادول</a:t>
          </a:r>
          <a:endParaRPr lang="en-US" sz="1600" kern="1200" dirty="0">
            <a:cs typeface="B Koodak" panose="00000700000000000000" pitchFamily="2" charset="-7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>
              <a:cs typeface="B Koodak" panose="00000700000000000000" pitchFamily="2" charset="-78"/>
            </a:rPr>
            <a:t>وجود آنتی دوت</a:t>
          </a:r>
          <a:endParaRPr lang="en-US" sz="1600" kern="1200" dirty="0">
            <a:cs typeface="B Koodak" panose="00000700000000000000" pitchFamily="2" charset="-7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>
              <a:cs typeface="B Koodak" panose="00000700000000000000" pitchFamily="2" charset="-78"/>
            </a:rPr>
            <a:t>استفراغ چند باره قبل از بستری</a:t>
          </a:r>
          <a:endParaRPr lang="en-US" sz="1600" kern="1200" dirty="0">
            <a:cs typeface="B Koodak" panose="00000700000000000000" pitchFamily="2" charset="-7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>
              <a:cs typeface="B Koodak" panose="00000700000000000000" pitchFamily="2" charset="-78"/>
            </a:rPr>
            <a:t>خوردن اجسام تیز و برنده و بلع بسته های مواد</a:t>
          </a:r>
          <a:endParaRPr lang="en-US" sz="1600" kern="1200" dirty="0">
            <a:cs typeface="B Koodak" panose="00000700000000000000" pitchFamily="2" charset="-78"/>
          </a:endParaRPr>
        </a:p>
      </dsp:txBody>
      <dsp:txXfrm>
        <a:off x="5685868" y="1516160"/>
        <a:ext cx="4987558" cy="3939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#1">
  <dgm:title val=""/>
  <dgm:desc val=""/>
  <dgm:catLst>
    <dgm:cat type="hierarchy" pri="4000"/>
    <dgm:cat type="list" pri="24000"/>
    <dgm:cat type="relationship" pri="10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100" y="2733709"/>
            <a:ext cx="8532356" cy="1373070"/>
          </a:xfrm>
        </p:spPr>
        <p:txBody>
          <a:bodyPr/>
          <a:lstStyle/>
          <a:p>
            <a:r>
              <a:rPr lang="fa-IR" dirty="0" smtClean="0">
                <a:cs typeface="B Koodak" panose="00000700000000000000" pitchFamily="2" charset="-78"/>
              </a:rPr>
              <a:t>تشخیص و درمان مسمومیت های حاد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cs typeface="B Koodak" panose="00000700000000000000" pitchFamily="2" charset="-78"/>
              </a:rPr>
              <a:t>دکتر آرین محمدی نژاد متخصص بیماری های داخلی رودان</a:t>
            </a:r>
          </a:p>
          <a:p>
            <a:r>
              <a:rPr lang="fa-IR" dirty="0" smtClean="0">
                <a:cs typeface="B Koodak" panose="00000700000000000000" pitchFamily="2" charset="-78"/>
              </a:rPr>
              <a:t>مرجع: کتاب تشخیص و درمان مسمومیت های حاد تالیف استاد دکتر صناعی زاده</a:t>
            </a:r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4024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9C35D-1D72-4815-8396-A8BFFCC2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dirty="0"/>
              <a:t>ECG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794973-BDCB-4A0D-9CFF-B2A1D7762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053538"/>
            <a:ext cx="9613861" cy="3599316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در بیماران مسمومیت ریت زیر 40 را درمان می کنیم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بلاک کامل قلبی و میبیتز تیپ 2 باید درمان شود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در مسمومیت طولانی شدن فاصله </a:t>
            </a:r>
            <a:r>
              <a:rPr lang="en-US" dirty="0">
                <a:cs typeface="B Koodak" panose="00000700000000000000" pitchFamily="2" charset="-78"/>
              </a:rPr>
              <a:t>QRS</a:t>
            </a:r>
            <a:r>
              <a:rPr lang="fa-IR" dirty="0">
                <a:cs typeface="B Koodak" panose="00000700000000000000" pitchFamily="2" charset="-78"/>
              </a:rPr>
              <a:t> با سدیم بی کربنات باید درمان شود حتی بدون اسیدوزکه باید تا 12 -24 ساعت بعد از باریک شدن </a:t>
            </a:r>
            <a:r>
              <a:rPr lang="en-US" dirty="0">
                <a:cs typeface="B Koodak" panose="00000700000000000000" pitchFamily="2" charset="-78"/>
              </a:rPr>
              <a:t>QRS</a:t>
            </a:r>
            <a:r>
              <a:rPr lang="fa-IR" dirty="0">
                <a:cs typeface="B Koodak" panose="00000700000000000000" pitchFamily="2" charset="-78"/>
              </a:rPr>
              <a:t> ادامه یابد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در مسمومیت </a:t>
            </a:r>
            <a:r>
              <a:rPr lang="en-US" dirty="0">
                <a:cs typeface="B Koodak" panose="00000700000000000000" pitchFamily="2" charset="-78"/>
              </a:rPr>
              <a:t>QTc</a:t>
            </a:r>
            <a:r>
              <a:rPr lang="fa-IR" dirty="0">
                <a:cs typeface="B Koodak" panose="00000700000000000000" pitchFamily="2" charset="-78"/>
              </a:rPr>
              <a:t> طولانی باید با سولفات منیزیم درمان شود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ایسکمی و اینفارکشن در مسمومیت با ارگانوفسفره، عقرب گزیدگی، مار گزیدگی</a:t>
            </a:r>
          </a:p>
          <a:p>
            <a:pPr algn="r" rtl="1"/>
            <a:r>
              <a:rPr lang="en-US" dirty="0">
                <a:cs typeface="B Koodak" panose="00000700000000000000" pitchFamily="2" charset="-78"/>
              </a:rPr>
              <a:t>ECG Q1-4h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بطور کلی درمان آریتمی در مسمومیت داروهای دیس ریتمیک نمی باشد بلکه باید هیپوکسی ، اسیدوز، هایپوکالمی، هیپومنیزیمی درمان شود.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تورسادپوینت نیز با شوک و سولفات منیزیم درمان شود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به هیچ وجه از آمیودارون نباید استفاده کرد</a:t>
            </a:r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441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D07401-BD2A-41F1-A9D0-70B1FF32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آزمایشات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E91CCB-F8C3-41B6-8E95-9D8A0E747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معمولا کمکی به تشخیص نمی کند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نباید منتظر جواب ماند باید درمان شروع گردد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گاهی حتی گمراه کننده است زیرا نتایج مثبت و منفی کاذب فراوانی دارد</a:t>
            </a:r>
          </a:p>
          <a:p>
            <a:pPr lvl="1" algn="r" rtl="1"/>
            <a:r>
              <a:rPr lang="fa-IR" sz="2800" dirty="0">
                <a:cs typeface="B Koodak" panose="00000700000000000000" pitchFamily="2" charset="-78"/>
              </a:rPr>
              <a:t>مصرف دیفن هیدرامین باعث مثبت شدن تست ادراری متادون می </a:t>
            </a:r>
            <a:r>
              <a:rPr lang="fa-IR" sz="2800" dirty="0" smtClean="0">
                <a:cs typeface="B Koodak" panose="00000700000000000000" pitchFamily="2" charset="-78"/>
              </a:rPr>
              <a:t>شود!</a:t>
            </a:r>
            <a:endParaRPr lang="fa-IR" sz="28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7291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267" y="2141595"/>
            <a:ext cx="4328330" cy="432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0C271-68DB-412F-91CC-CE206D32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>
                <a:cs typeface="B Koodak" panose="00000700000000000000" pitchFamily="2" charset="-78"/>
              </a:rPr>
              <a:t>Orogastric lavage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7D9E33-CCC4-497B-890A-F29C7412C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en-US" dirty="0">
                <a:cs typeface="B Koodak" panose="00000700000000000000" pitchFamily="2" charset="-78"/>
              </a:rPr>
              <a:t>NG washing</a:t>
            </a:r>
            <a:r>
              <a:rPr lang="fa-IR" dirty="0">
                <a:cs typeface="B Koodak" panose="00000700000000000000" pitchFamily="2" charset="-78"/>
              </a:rPr>
              <a:t> با لاواژ فرق دارد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طی 1-2 ساعت از مراجعه یا ماندن دارو در معده(آنتی کولینرژیک ها)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دارو جذب شارکول نشود(لیتیوم و ترکیبات آهن)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شارکول نباشد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استفراغ نکرده باشد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دارو مصرفی آنتی دوت نداشته باشد یا با همودیالیز برداشته نشود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بیمار انتوبه بدون توجه به زمان مصرف باید واشینگ بشود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تک دوز شارکول جایگزین اوروگاستریک لاواژ می باشد</a:t>
            </a:r>
          </a:p>
        </p:txBody>
      </p:sp>
    </p:spTree>
    <p:extLst>
      <p:ext uri="{BB962C8B-B14F-4D97-AF65-F5344CB8AC3E}">
        <p14:creationId xmlns:p14="http://schemas.microsoft.com/office/powerpoint/2010/main" val="3400997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32E1A3-B5AD-4664-AC29-5FCE8FA4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83C8B8-C5B1-4CC8-B8B5-DE4C39876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هیچ اندیکاسیونی جهت واشینگ قرص و کپسول طی دو ساعت اول وجود ندارد!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در مورد مشتقات تریاک اندیکاسیون ندارد...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در موارد استفراغ خونی باید انجام شود ولی شارکول نباید داده شود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در موارد مسمومیت با قرص برنج یا مرگ موش سیاه به هیچ عنوان نباید واشینگ انجام شود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به هیچ وجه در بیماران با افت سطح هوشیاری </a:t>
            </a:r>
            <a:r>
              <a:rPr lang="en-US" dirty="0">
                <a:cs typeface="B Koodak" panose="00000700000000000000" pitchFamily="2" charset="-78"/>
              </a:rPr>
              <a:t>NG</a:t>
            </a:r>
            <a:r>
              <a:rPr lang="fa-IR" dirty="0">
                <a:cs typeface="B Koodak" panose="00000700000000000000" pitchFamily="2" charset="-78"/>
              </a:rPr>
              <a:t> نگذارید مگر انتوبه شود زیرا مستعد آسپیریشن می شود</a:t>
            </a:r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9641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8EA09E-6DBD-44A4-80B9-CD8953A8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BC40E98-2F00-42ED-86FC-B9FFE3DD2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089485"/>
              </p:ext>
            </p:extLst>
          </p:nvPr>
        </p:nvGraphicFramePr>
        <p:xfrm>
          <a:off x="680321" y="386366"/>
          <a:ext cx="10673479" cy="5790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187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8434E-42D9-4B5D-8790-383F2C5D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کنترااندیکاسیون شارکول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9562EB-0D3A-406A-B9F5-719F543CA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کاهش سطح هوشیاری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انسداد روده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پرفوریشن و خونریزی گوارشی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ایلئوس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بیمار غیر انتوبه در معرض تشنج مثل ترامادول</a:t>
            </a:r>
          </a:p>
          <a:p>
            <a:pPr algn="r" rtl="1"/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00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CCEA49-24E8-44D6-8561-3AF608D5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اندیکاسیون های انتوبه کردن بیمار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91D31E-0D11-4A11-AA3C-001F475A6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95747"/>
          </a:xfrm>
        </p:spPr>
        <p:txBody>
          <a:bodyPr>
            <a:normAutofit fontScale="92500" lnSpcReduction="1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en-US" dirty="0">
                <a:cs typeface="B Koodak" panose="00000700000000000000" pitchFamily="2" charset="-78"/>
              </a:rPr>
              <a:t>CPR</a:t>
            </a:r>
            <a:endParaRPr lang="fa-IR" dirty="0">
              <a:cs typeface="B Koodak" panose="000007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Koodak" panose="00000700000000000000" pitchFamily="2" charset="-78"/>
              </a:rPr>
              <a:t>آپنه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Koodak" panose="00000700000000000000" pitchFamily="2" charset="-78"/>
              </a:rPr>
              <a:t>هیپوکسی ناشی از انسداد راه های هوایی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Koodak" panose="00000700000000000000" pitchFamily="2" charset="-78"/>
              </a:rPr>
              <a:t>تشنج های مقاوم به درمان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Koodak" panose="00000700000000000000" pitchFamily="2" charset="-78"/>
              </a:rPr>
              <a:t>دیسترس تنفسی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Koodak" panose="00000700000000000000" pitchFamily="2" charset="-78"/>
              </a:rPr>
              <a:t>کاهش سطح هوشیاری و هیپوونتیلاسیون بدون پاسخ به تحریکات دردناک و رفلکس گگ(مگر در مسمومیت با اپیویید ها که به نالوکسان پاسخ دهد)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Koodak" panose="00000700000000000000" pitchFamily="2" charset="-78"/>
              </a:rPr>
              <a:t>بی قرار با سچوریشن پایین(یک دوز نالوکسان گرفته)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Koodak" panose="00000700000000000000" pitchFamily="2" charset="-78"/>
              </a:rPr>
              <a:t>شوک یا اسیدوز متابولیک شدید جبران نشده حتی بدون کاهش سطح هوشیاری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en-US" dirty="0">
                <a:cs typeface="B Koodak" panose="00000700000000000000" pitchFamily="2" charset="-78"/>
              </a:rPr>
              <a:t>Pco2</a:t>
            </a:r>
            <a:r>
              <a:rPr lang="fa-IR" dirty="0">
                <a:cs typeface="B Koodak" panose="00000700000000000000" pitchFamily="2" charset="-78"/>
              </a:rPr>
              <a:t> بالا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>
                <a:cs typeface="B Koodak" panose="00000700000000000000" pitchFamily="2" charset="-78"/>
              </a:rPr>
              <a:t>مارگزیدگی سر و گردن</a:t>
            </a:r>
          </a:p>
          <a:p>
            <a:pPr marL="514350" indent="-514350" algn="r" rtl="1">
              <a:buFont typeface="+mj-lt"/>
              <a:buAutoNum type="arabicPeriod"/>
            </a:pPr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4270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42D54-2EBB-4B7D-8F29-520AFB41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نکات مهم نالوکسان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D405B3-35E8-4435-B3C6-0E636FFAC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دوز بهینه اولیه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حداکثر دوز موثر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پاسخ دراماتیک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افراد معتاد و غیر معتاد برای دوز آپنه تفاوتی ندارند</a:t>
            </a:r>
            <a:endParaRPr lang="en-US" dirty="0" smtClean="0">
              <a:cs typeface="B Koodak" panose="00000700000000000000" pitchFamily="2" charset="-78"/>
            </a:endParaRP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سندرم محرومیت یا ویتدراوال (خماری)</a:t>
            </a:r>
          </a:p>
          <a:p>
            <a:pPr algn="r" rtl="1"/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4746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اگر لاین نداریم 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7330338" cy="3599316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زیر زبانی 5 دقیقه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درون بینی 3/5 دقیقه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تزریق در زبان 30 ثانیه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زیرجلدی 5/5 دقیقه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داخل عضلانی</a:t>
            </a:r>
          </a:p>
          <a:p>
            <a:pPr algn="r" rtl="1"/>
            <a:endParaRPr lang="fa-IR" dirty="0">
              <a:cs typeface="B Koodak" panose="00000700000000000000" pitchFamily="2" charset="-78"/>
            </a:endParaRPr>
          </a:p>
          <a:p>
            <a:pPr algn="r" rtl="1"/>
            <a:endParaRPr lang="fa-IR" dirty="0" smtClean="0">
              <a:cs typeface="B Koodak" panose="00000700000000000000" pitchFamily="2" charset="-78"/>
            </a:endParaRP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داخل وریدی 1-2 دقیقه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AutoShape 2" descr="دانلود ریمیکس پشه بده بزنیم (برنامه ایرج طهماسب) • آپ تر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057" y="233687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6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علت لزوم فراگیری نحوه برخورد با بیمار مسمومیت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شیوع بالا در رودان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لزوم </a:t>
            </a:r>
            <a:r>
              <a:rPr lang="fa-IR" dirty="0" smtClean="0">
                <a:cs typeface="B Koodak" panose="00000700000000000000" pitchFamily="2" charset="-78"/>
              </a:rPr>
              <a:t>یادگیری اندیکاسیون تجویز نالوکسان </a:t>
            </a:r>
            <a:r>
              <a:rPr lang="fa-IR" dirty="0" smtClean="0">
                <a:cs typeface="B Koodak" panose="00000700000000000000" pitchFamily="2" charset="-78"/>
              </a:rPr>
              <a:t>و</a:t>
            </a:r>
            <a:r>
              <a:rPr lang="fa-IR" dirty="0">
                <a:cs typeface="B Koodak" panose="00000700000000000000" pitchFamily="2" charset="-78"/>
              </a:rPr>
              <a:t> </a:t>
            </a:r>
            <a:r>
              <a:rPr lang="fa-IR" dirty="0" smtClean="0">
                <a:cs typeface="B Koodak" panose="00000700000000000000" pitchFamily="2" charset="-78"/>
              </a:rPr>
              <a:t>اندیکاسیون و</a:t>
            </a:r>
            <a:r>
              <a:rPr lang="fa-IR" dirty="0" smtClean="0">
                <a:cs typeface="B Koodak" panose="00000700000000000000" pitchFamily="2" charset="-78"/>
              </a:rPr>
              <a:t> </a:t>
            </a:r>
            <a:r>
              <a:rPr lang="fa-IR" dirty="0" smtClean="0">
                <a:cs typeface="B Koodak" panose="00000700000000000000" pitchFamily="2" charset="-78"/>
              </a:rPr>
              <a:t>نحوه ادامه آن به صورت </a:t>
            </a:r>
            <a:r>
              <a:rPr lang="fa-IR" dirty="0" smtClean="0">
                <a:cs typeface="B Koodak" panose="00000700000000000000" pitchFamily="2" charset="-78"/>
              </a:rPr>
              <a:t>انفوزیون</a:t>
            </a:r>
            <a:endParaRPr lang="fa-IR" dirty="0" smtClean="0">
              <a:cs typeface="B Koodak" panose="000007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اندیکاسیون  و کنترااندیکاسیون های تعبیه </a:t>
            </a:r>
            <a:r>
              <a:rPr lang="en-US" dirty="0" smtClean="0">
                <a:cs typeface="B Koodak" panose="00000700000000000000" pitchFamily="2" charset="-78"/>
              </a:rPr>
              <a:t>NG</a:t>
            </a:r>
            <a:r>
              <a:rPr lang="fa-IR" dirty="0" smtClean="0">
                <a:cs typeface="B Koodak" panose="00000700000000000000" pitchFamily="2" charset="-78"/>
              </a:rPr>
              <a:t> و واشینگ با </a:t>
            </a:r>
            <a:r>
              <a:rPr lang="fa-IR" dirty="0" smtClean="0">
                <a:cs typeface="B Koodak" panose="00000700000000000000" pitchFamily="2" charset="-78"/>
              </a:rPr>
              <a:t>آن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اندیکاسیون های انتوباسیون بیماران مسموم</a:t>
            </a:r>
            <a:endParaRPr lang="fa-IR" dirty="0" smtClean="0">
              <a:cs typeface="B Koodak" panose="000007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تفاوت درمان علامتی در مسمومیت در مقایسه با همان علایم بدون مسمومیت</a:t>
            </a:r>
          </a:p>
          <a:p>
            <a:pPr marL="457200" indent="-457200" algn="r" rtl="1">
              <a:buFont typeface="+mj-lt"/>
              <a:buAutoNum type="arabicPeriod"/>
            </a:pPr>
            <a:endParaRPr lang="fa-IR" dirty="0" smtClean="0">
              <a:cs typeface="B Koodak" panose="000007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7862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انتخاب اولیه درمان علامتی در مسمومیت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تشنج &gt;&gt;&gt;&gt;&gt;&gt;&gt;&gt; میدازولام یا دیازپام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بی قراری &gt;&gt;&gt;&gt;&gt; میدازولام یا دیازپام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هذیان گویی&gt;&gt;&gt;&gt;&gt;میدازولام یا دیازپام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هیپرتنشن&gt;&gt;&gt;&gt;&gt;&gt;میدازولام یا دیازپام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تکی کاردی سینوسی بدن توجیه&gt;&gt;&gt;&gt; میدازولام یا دیازپام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بردیکاردی&gt;&gt;&gt;&gt;&gt;آتروپین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هیپوتنشن&gt;&gt;&gt;&gt;&gt;&gt;سالین یا رینگر </a:t>
            </a:r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0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07" y="6184075"/>
            <a:ext cx="9613859" cy="453051"/>
          </a:xfrm>
        </p:spPr>
        <p:txBody>
          <a:bodyPr/>
          <a:lstStyle/>
          <a:p>
            <a:pPr algn="ctr" rtl="1"/>
            <a:r>
              <a:rPr lang="fa-IR" dirty="0" smtClean="0"/>
              <a:t>ممنون از توجه شما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0" r="9490"/>
          <a:stretch>
            <a:fillRect/>
          </a:stretch>
        </p:blipFill>
        <p:spPr>
          <a:xfrm>
            <a:off x="-2541717" y="450179"/>
            <a:ext cx="14832634" cy="553813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تثبیت وضعیت بیمار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باز کردن راه هوایی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تجویز اکسیژن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توجه به تنفس ، سچوریشن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نیاز به اینتوبیشن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توجه به دیس ریتمی ها و درمان آنها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درمان تشنج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درمان هیپوتنشن و هایپرتنشن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درمان تکی کاردی و بردیکاردی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درمان بی قراری شدید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درمان هیپرترمی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تعبیه </a:t>
            </a:r>
            <a:r>
              <a:rPr lang="en-US" dirty="0" smtClean="0">
                <a:cs typeface="B Koodak" panose="00000700000000000000" pitchFamily="2" charset="-78"/>
              </a:rPr>
              <a:t>NG</a:t>
            </a:r>
            <a:r>
              <a:rPr lang="fa-IR" dirty="0" smtClean="0">
                <a:cs typeface="B Koodak" panose="00000700000000000000" pitchFamily="2" charset="-78"/>
              </a:rPr>
              <a:t> در صورت وجود اندیکاسیون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دادن شارکول در صورت عدم وجود کنترااندیکاسیون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cs typeface="B Koodak" panose="00000700000000000000" pitchFamily="2" charset="-78"/>
              </a:rPr>
              <a:t>تجویز نالوکسان و دکستروز 50%</a:t>
            </a:r>
          </a:p>
          <a:p>
            <a:pPr marL="457200" indent="-457200" algn="r" rtl="1">
              <a:buFont typeface="+mj-lt"/>
              <a:buAutoNum type="arabicPeriod"/>
            </a:pPr>
            <a:endParaRPr lang="fa-IR" dirty="0" smtClean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885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سوسماز ها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09104"/>
            <a:ext cx="9613861" cy="423715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سایز مردمک و پاسخ به نور به تنهایی ملاک تشخیص نوع مسمومیت نمی باشد</a:t>
            </a:r>
            <a:r>
              <a:rPr lang="fa-IR" dirty="0" smtClean="0">
                <a:cs typeface="B Koodak" panose="00000700000000000000" pitchFamily="2" charset="-78"/>
              </a:rPr>
              <a:t>.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هیچ اندیکاسیونی جهت واشینگ قرص و کپسول طی دو ساعت اول وجود ندارد</a:t>
            </a:r>
            <a:r>
              <a:rPr lang="fa-IR" dirty="0" smtClean="0">
                <a:cs typeface="B Koodak" panose="00000700000000000000" pitchFamily="2" charset="-78"/>
              </a:rPr>
              <a:t>!</a:t>
            </a:r>
            <a:endParaRPr lang="fa-IR" dirty="0" smtClean="0">
              <a:cs typeface="B Koodak" panose="00000700000000000000" pitchFamily="2" charset="-78"/>
            </a:endParaRPr>
          </a:p>
          <a:p>
            <a:pPr algn="r" rtl="1"/>
            <a:r>
              <a:rPr lang="en-US" dirty="0" smtClean="0">
                <a:cs typeface="B Koodak" panose="00000700000000000000" pitchFamily="2" charset="-78"/>
              </a:rPr>
              <a:t>GCS</a:t>
            </a:r>
            <a:r>
              <a:rPr lang="fa-IR" dirty="0" smtClean="0">
                <a:cs typeface="B Koodak" panose="00000700000000000000" pitchFamily="2" charset="-78"/>
              </a:rPr>
              <a:t> در مسمومیت ارزش پروگنوستیک ندارد.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در افت سطح هوشیاری به دلیل مسمومیت مراقب هیپوگلیسمی و </a:t>
            </a:r>
            <a:r>
              <a:rPr lang="en-US" dirty="0" smtClean="0">
                <a:cs typeface="B Koodak" panose="00000700000000000000" pitchFamily="2" charset="-78"/>
              </a:rPr>
              <a:t>CVA</a:t>
            </a:r>
            <a:r>
              <a:rPr lang="fa-IR" dirty="0" smtClean="0">
                <a:cs typeface="B Koodak" panose="00000700000000000000" pitchFamily="2" charset="-78"/>
              </a:rPr>
              <a:t> مخفی باشید.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قرص برنج هرگز شست و شو داده نشود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در برخورد با تمامی بیماران مسموم یا افت سطح هوشیاری از دستکش استفاده کنید.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همراه بیمار را در مراقبت سهیم کنید ولی نظارت لحظه به لحظه را فراموش نکنید</a:t>
            </a:r>
            <a:r>
              <a:rPr lang="fa-IR" dirty="0" smtClean="0">
                <a:cs typeface="B Koodak" panose="00000700000000000000" pitchFamily="2" charset="-78"/>
              </a:rPr>
              <a:t>.</a:t>
            </a:r>
            <a:endParaRPr lang="en-US" dirty="0" smtClean="0">
              <a:cs typeface="B Koodak" panose="00000700000000000000" pitchFamily="2" charset="-78"/>
            </a:endParaRP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آزمایشات معمولا به تشخیص کمکی نمی کند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در بیمار انتوبه نیازی به نالوکسان نیست</a:t>
            </a:r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098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سندرم های </a:t>
            </a:r>
            <a:r>
              <a:rPr lang="fa-IR" dirty="0" smtClean="0">
                <a:cs typeface="B Koodak" panose="00000700000000000000" pitchFamily="2" charset="-78"/>
              </a:rPr>
              <a:t>مسمومیت</a:t>
            </a:r>
            <a:r>
              <a:rPr lang="en-US" dirty="0" smtClean="0">
                <a:cs typeface="B Koodak" panose="00000700000000000000" pitchFamily="2" charset="-78"/>
              </a:rPr>
              <a:t/>
            </a:r>
            <a:br>
              <a:rPr lang="en-US" dirty="0" smtClean="0">
                <a:cs typeface="B Koodak" panose="00000700000000000000" pitchFamily="2" charset="-78"/>
              </a:rPr>
            </a:br>
            <a:r>
              <a:rPr lang="fa-IR" dirty="0" smtClean="0">
                <a:cs typeface="B Koodak" panose="00000700000000000000" pitchFamily="2" charset="-78"/>
              </a:rPr>
              <a:t> </a:t>
            </a:r>
            <a:r>
              <a:rPr lang="fa-IR" dirty="0" smtClean="0">
                <a:cs typeface="B Koodak" panose="00000700000000000000" pitchFamily="2" charset="-78"/>
              </a:rPr>
              <a:t>(توکسیدروم ها)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65769"/>
            <a:ext cx="6038844" cy="6391111"/>
          </a:xfrm>
        </p:spPr>
      </p:pic>
    </p:spTree>
    <p:extLst>
      <p:ext uri="{BB962C8B-B14F-4D97-AF65-F5344CB8AC3E}">
        <p14:creationId xmlns:p14="http://schemas.microsoft.com/office/powerpoint/2010/main" val="287611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F5F96-8BD9-4A1F-B9E4-B4D5E47B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9DF4F80-7AA8-48CE-8F83-0EDA7AA00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508988"/>
              </p:ext>
            </p:extLst>
          </p:nvPr>
        </p:nvGraphicFramePr>
        <p:xfrm>
          <a:off x="503348" y="753228"/>
          <a:ext cx="11010363" cy="519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20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7EE916-D90A-493E-BC34-B81A2A01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برخورد با بیمار بی علامت یا با علایم خفیف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9D35E7-4CA0-41B9-A2F3-9F02CB5B7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تشخیص نیاز به بستری و تحت نظر بودن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تشخیص نیاز به تعبیه </a:t>
            </a:r>
            <a:r>
              <a:rPr lang="en-US" dirty="0">
                <a:cs typeface="B Koodak" panose="00000700000000000000" pitchFamily="2" charset="-78"/>
              </a:rPr>
              <a:t>NG tube</a:t>
            </a:r>
            <a:r>
              <a:rPr lang="fa-IR" dirty="0">
                <a:cs typeface="B Koodak" panose="00000700000000000000" pitchFamily="2" charset="-78"/>
              </a:rPr>
              <a:t> و شست و شوی معده 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تشخیص نیاز به تجویز شارکول یا شست و شوی کامل روده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تشخیص نیاز </a:t>
            </a:r>
            <a:r>
              <a:rPr lang="fa-IR" dirty="0">
                <a:cs typeface="B Koodak" panose="00000700000000000000" pitchFamily="2" charset="-78"/>
              </a:rPr>
              <a:t>به اقدام اختصاصی توسط پزشک مثل دیالیزو ...</a:t>
            </a:r>
          </a:p>
          <a:p>
            <a:pPr algn="r" rtl="1"/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111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6136E-F29C-4C44-8C86-DC303910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مدت زمان تحت نظر گرفتن یا بستری بیماران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7B7D5-968D-404F-9192-08976B04E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r" rtl="1">
              <a:buFont typeface="+mj-lt"/>
              <a:buAutoNum type="alphaLcPeriod"/>
            </a:pPr>
            <a:r>
              <a:rPr lang="fa-IR" dirty="0">
                <a:cs typeface="B Koodak" panose="00000700000000000000" pitchFamily="2" charset="-78"/>
              </a:rPr>
              <a:t>اکثر بیماران مسموم تا قبل از 6 ساعت از مصرف علامتدار می شوند </a:t>
            </a:r>
            <a:r>
              <a:rPr lang="fa-IR" dirty="0" smtClean="0">
                <a:cs typeface="B Koodak" panose="00000700000000000000" pitchFamily="2" charset="-78"/>
              </a:rPr>
              <a:t>پس </a:t>
            </a:r>
            <a:r>
              <a:rPr lang="fa-IR" dirty="0">
                <a:cs typeface="B Koodak" panose="00000700000000000000" pitchFamily="2" charset="-78"/>
              </a:rPr>
              <a:t>بستری کردن و تحت نظر گرفتن برای 6 ساعت غالبا کافی است تا نیاز به درمان مشخص شود</a:t>
            </a:r>
          </a:p>
          <a:p>
            <a:pPr marL="457200" indent="-457200" algn="r" rtl="1">
              <a:buFont typeface="+mj-lt"/>
              <a:buAutoNum type="alphaLcPeriod"/>
            </a:pPr>
            <a:r>
              <a:rPr lang="fa-IR" dirty="0">
                <a:cs typeface="B Koodak" panose="00000700000000000000" pitchFamily="2" charset="-78"/>
              </a:rPr>
              <a:t>برخی </a:t>
            </a:r>
            <a:r>
              <a:rPr lang="fa-IR" dirty="0" smtClean="0">
                <a:cs typeface="B Koodak" panose="00000700000000000000" pitchFamily="2" charset="-78"/>
              </a:rPr>
              <a:t>بعد از </a:t>
            </a:r>
            <a:r>
              <a:rPr lang="fa-IR" dirty="0">
                <a:cs typeface="B Koodak" panose="00000700000000000000" pitchFamily="2" charset="-78"/>
              </a:rPr>
              <a:t>24 تا 48 ساعت علامتدار میشوند مثل:</a:t>
            </a:r>
          </a:p>
          <a:p>
            <a:pPr lvl="1" algn="r" rtl="1"/>
            <a:r>
              <a:rPr lang="fa-IR" dirty="0">
                <a:cs typeface="B Koodak" panose="00000700000000000000" pitchFamily="2" charset="-78"/>
              </a:rPr>
              <a:t>تمامی مشتقات تریاک به هر میزان حداقل 24 ساعت</a:t>
            </a:r>
          </a:p>
          <a:p>
            <a:pPr lvl="1" algn="r" rtl="1"/>
            <a:r>
              <a:rPr lang="fa-IR" dirty="0">
                <a:cs typeface="B Koodak" panose="00000700000000000000" pitchFamily="2" charset="-78"/>
              </a:rPr>
              <a:t>وارفارین به قصد خودکشی 48 ساعت</a:t>
            </a:r>
          </a:p>
          <a:p>
            <a:pPr lvl="1" algn="r" rtl="1"/>
            <a:r>
              <a:rPr lang="fa-IR" dirty="0">
                <a:cs typeface="B Koodak" panose="00000700000000000000" pitchFamily="2" charset="-78"/>
              </a:rPr>
              <a:t>سم موش زینک فسفید (پودر سیاه) و موش کش های وارفارینی (مواد رنگی) 48 ساعت </a:t>
            </a:r>
          </a:p>
          <a:p>
            <a:pPr lvl="1" algn="r" rtl="1"/>
            <a:r>
              <a:rPr lang="fa-IR" dirty="0">
                <a:cs typeface="B Koodak" panose="00000700000000000000" pitchFamily="2" charset="-78"/>
              </a:rPr>
              <a:t>داروهای ضد قند خوراکی و تزریقی با دوز بیش از حد 24-48 ساعت</a:t>
            </a:r>
          </a:p>
          <a:p>
            <a:pPr lvl="1" algn="r" rtl="1"/>
            <a:r>
              <a:rPr lang="fa-IR" dirty="0">
                <a:cs typeface="B Koodak" panose="00000700000000000000" pitchFamily="2" charset="-78"/>
              </a:rPr>
              <a:t>سدیم والپروات دوز بالا 8-10 ساعت</a:t>
            </a:r>
          </a:p>
          <a:p>
            <a:pPr lvl="1" algn="r" rtl="1"/>
            <a:r>
              <a:rPr lang="fa-IR" dirty="0">
                <a:cs typeface="B Koodak" panose="00000700000000000000" pitchFamily="2" charset="-78"/>
              </a:rPr>
              <a:t>سیتالوپرام 24 ساعت</a:t>
            </a:r>
          </a:p>
          <a:p>
            <a:pPr lvl="1" algn="r" rtl="1"/>
            <a:r>
              <a:rPr lang="fa-IR" dirty="0">
                <a:cs typeface="B Koodak" panose="00000700000000000000" pitchFamily="2" charset="-78"/>
              </a:rPr>
              <a:t>دیفنوکسیلات 12-24 ساعت</a:t>
            </a:r>
          </a:p>
          <a:p>
            <a:pPr lvl="1" algn="r" rtl="1"/>
            <a:r>
              <a:rPr lang="fa-IR" dirty="0">
                <a:cs typeface="B Koodak" panose="00000700000000000000" pitchFamily="2" charset="-78"/>
              </a:rPr>
              <a:t>مارگزیدگی 12 ساعت</a:t>
            </a:r>
          </a:p>
        </p:txBody>
      </p:sp>
    </p:spTree>
    <p:extLst>
      <p:ext uri="{BB962C8B-B14F-4D97-AF65-F5344CB8AC3E}">
        <p14:creationId xmlns:p14="http://schemas.microsoft.com/office/powerpoint/2010/main" val="422714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072D68-9F0F-4F8A-AD8C-4356D9EA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سم مایع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E838B9-2D93-4063-940A-1D8C5B4AB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43610" y="1401555"/>
            <a:ext cx="10515600" cy="4351338"/>
          </a:xfrm>
        </p:spPr>
        <p:txBody>
          <a:bodyPr/>
          <a:lstStyle/>
          <a:p>
            <a:pPr algn="r" rtl="1"/>
            <a:r>
              <a:rPr lang="fa-IR" dirty="0"/>
              <a:t>پاراکوات(دیالیز طی 4-6 ساعت اول حتی در موارد بدون علامت)</a:t>
            </a:r>
          </a:p>
          <a:p>
            <a:pPr algn="r" rtl="1"/>
            <a:endParaRPr lang="en-US" dirty="0"/>
          </a:p>
        </p:txBody>
      </p:sp>
      <p:pic>
        <p:nvPicPr>
          <p:cNvPr id="1026" name="Picture 2" descr="مشخصات، قیمت و خرید علف کش پاراکوات مدل گراماکسون حجم 1لیتر | دیجی‌کالا">
            <a:extLst>
              <a:ext uri="{FF2B5EF4-FFF2-40B4-BE49-F238E27FC236}">
                <a16:creationId xmlns:a16="http://schemas.microsoft.com/office/drawing/2014/main" xmlns="" id="{7C7C7D1E-3F03-45E7-A839-71B24CDBA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34" y="25056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علف کش پاراکوات - istgah.com - کشاورزی">
            <a:extLst>
              <a:ext uri="{FF2B5EF4-FFF2-40B4-BE49-F238E27FC236}">
                <a16:creationId xmlns:a16="http://schemas.microsoft.com/office/drawing/2014/main" xmlns="" id="{66E979F4-1EC5-4280-92A1-0DED26C2E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92" y="25056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4280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112</TotalTime>
  <Words>1005</Words>
  <Application>Microsoft Office PowerPoint</Application>
  <PresentationFormat>Widescreen</PresentationFormat>
  <Paragraphs>148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 Koodak</vt:lpstr>
      <vt:lpstr>Times New Roman</vt:lpstr>
      <vt:lpstr>Trebuchet MS</vt:lpstr>
      <vt:lpstr>Berlin</vt:lpstr>
      <vt:lpstr>تشخیص و درمان مسمومیت های حاد</vt:lpstr>
      <vt:lpstr>علت لزوم فراگیری نحوه برخورد با بیمار مسمومیت</vt:lpstr>
      <vt:lpstr>تثبیت وضعیت بیمار</vt:lpstr>
      <vt:lpstr>سوسماز ها</vt:lpstr>
      <vt:lpstr>سندرم های مسمومیت  (توکسیدروم ها)</vt:lpstr>
      <vt:lpstr>PowerPoint Presentation</vt:lpstr>
      <vt:lpstr>برخورد با بیمار بی علامت یا با علایم خفیف</vt:lpstr>
      <vt:lpstr>مدت زمان تحت نظر گرفتن یا بستری بیماران</vt:lpstr>
      <vt:lpstr>سم مایع</vt:lpstr>
      <vt:lpstr>ECG</vt:lpstr>
      <vt:lpstr>آزمایشات</vt:lpstr>
      <vt:lpstr>PowerPoint Presentation</vt:lpstr>
      <vt:lpstr>Orogastric lavage</vt:lpstr>
      <vt:lpstr>PowerPoint Presentation</vt:lpstr>
      <vt:lpstr>PowerPoint Presentation</vt:lpstr>
      <vt:lpstr>کنترااندیکاسیون شارکول</vt:lpstr>
      <vt:lpstr>اندیکاسیون های انتوبه کردن بیمار</vt:lpstr>
      <vt:lpstr>نکات مهم نالوکسان</vt:lpstr>
      <vt:lpstr>اگر لاین نداریم </vt:lpstr>
      <vt:lpstr>انتخاب اولیه درمان علامتی در مسمومیت</vt:lpstr>
      <vt:lpstr>ممنون از توجه شما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مسمومیت</dc:title>
  <dc:creator>PC Daneshgah</dc:creator>
  <cp:lastModifiedBy>Express</cp:lastModifiedBy>
  <cp:revision>18</cp:revision>
  <dcterms:created xsi:type="dcterms:W3CDTF">2023-06-21T18:30:30Z</dcterms:created>
  <dcterms:modified xsi:type="dcterms:W3CDTF">2023-06-26T22:42:42Z</dcterms:modified>
</cp:coreProperties>
</file>